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6" r:id="rId1"/>
  </p:sldMasterIdLst>
  <p:notesMasterIdLst>
    <p:notesMasterId r:id="rId16"/>
  </p:notesMasterIdLst>
  <p:sldIdLst>
    <p:sldId id="256" r:id="rId2"/>
    <p:sldId id="2147468570" r:id="rId3"/>
    <p:sldId id="9538" r:id="rId4"/>
    <p:sldId id="2147468571" r:id="rId5"/>
    <p:sldId id="2147468579" r:id="rId6"/>
    <p:sldId id="2147468561" r:id="rId7"/>
    <p:sldId id="2147468562" r:id="rId8"/>
    <p:sldId id="2147468557" r:id="rId9"/>
    <p:sldId id="2147468572" r:id="rId10"/>
    <p:sldId id="2147468574" r:id="rId11"/>
    <p:sldId id="2147468575" r:id="rId12"/>
    <p:sldId id="2147468578" r:id="rId13"/>
    <p:sldId id="2147468573" r:id="rId14"/>
    <p:sldId id="21474685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30"/>
  </p:normalViewPr>
  <p:slideViewPr>
    <p:cSldViewPr snapToGrid="0">
      <p:cViewPr varScale="1">
        <p:scale>
          <a:sx n="96" d="100"/>
          <a:sy n="96" d="100"/>
        </p:scale>
        <p:origin x="192"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BD10FC-0D61-EF46-8AF2-3C8F3629EA1D}" type="datetimeFigureOut">
              <a:rPr lang="en-US" smtClean="0"/>
              <a:t>12/16/24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842AE-CCFA-DA43-86AD-805C65F0F6C1}" type="slidenum">
              <a:rPr lang="en-US" smtClean="0"/>
              <a:t>‹#›</a:t>
            </a:fld>
            <a:endParaRPr lang="en-US"/>
          </a:p>
        </p:txBody>
      </p:sp>
    </p:spTree>
    <p:extLst>
      <p:ext uri="{BB962C8B-B14F-4D97-AF65-F5344CB8AC3E}">
        <p14:creationId xmlns:p14="http://schemas.microsoft.com/office/powerpoint/2010/main" val="3168996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ddad90c8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ddad90c8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D81AD4C-CF15-094C-A074-6DF1782DFB3A}" type="datetimeFigureOut">
              <a:rPr lang="en-US" smtClean="0"/>
              <a:t>12/16/24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81D1CC3-F9A7-A441-BF21-2B6B901DDB0E}" type="slidenum">
              <a:rPr lang="en-US" smtClean="0"/>
              <a:t>‹#›</a:t>
            </a:fld>
            <a:endParaRPr lang="en-US"/>
          </a:p>
        </p:txBody>
      </p:sp>
    </p:spTree>
    <p:extLst>
      <p:ext uri="{BB962C8B-B14F-4D97-AF65-F5344CB8AC3E}">
        <p14:creationId xmlns:p14="http://schemas.microsoft.com/office/powerpoint/2010/main" val="170675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D81AD4C-CF15-094C-A074-6DF1782DFB3A}" type="datetimeFigureOut">
              <a:rPr lang="en-US" smtClean="0"/>
              <a:t>12/16/24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81D1CC3-F9A7-A441-BF21-2B6B901DDB0E}" type="slidenum">
              <a:rPr lang="en-US" smtClean="0"/>
              <a:t>‹#›</a:t>
            </a:fld>
            <a:endParaRPr lang="en-US"/>
          </a:p>
        </p:txBody>
      </p:sp>
    </p:spTree>
    <p:extLst>
      <p:ext uri="{BB962C8B-B14F-4D97-AF65-F5344CB8AC3E}">
        <p14:creationId xmlns:p14="http://schemas.microsoft.com/office/powerpoint/2010/main" val="2076628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D81AD4C-CF15-094C-A074-6DF1782DFB3A}" type="datetimeFigureOut">
              <a:rPr lang="en-US" smtClean="0"/>
              <a:t>12/16/24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81D1CC3-F9A7-A441-BF21-2B6B901DDB0E}"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50422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GB"/>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9D81AD4C-CF15-094C-A074-6DF1782DFB3A}" type="datetimeFigureOut">
              <a:rPr lang="en-US" smtClean="0"/>
              <a:t>12/16/24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1D1CC3-F9A7-A441-BF21-2B6B901DDB0E}" type="slidenum">
              <a:rPr lang="en-US" smtClean="0"/>
              <a:t>‹#›</a:t>
            </a:fld>
            <a:endParaRPr lang="en-US"/>
          </a:p>
        </p:txBody>
      </p:sp>
    </p:spTree>
    <p:extLst>
      <p:ext uri="{BB962C8B-B14F-4D97-AF65-F5344CB8AC3E}">
        <p14:creationId xmlns:p14="http://schemas.microsoft.com/office/powerpoint/2010/main" val="3572316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9D81AD4C-CF15-094C-A074-6DF1782DFB3A}" type="datetimeFigureOut">
              <a:rPr lang="en-US" smtClean="0"/>
              <a:t>12/16/24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1D1CC3-F9A7-A441-BF21-2B6B901DDB0E}"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28440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9D81AD4C-CF15-094C-A074-6DF1782DFB3A}" type="datetimeFigureOut">
              <a:rPr lang="en-US" smtClean="0"/>
              <a:t>12/16/24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1D1CC3-F9A7-A441-BF21-2B6B901DDB0E}" type="slidenum">
              <a:rPr lang="en-US" smtClean="0"/>
              <a:t>‹#›</a:t>
            </a:fld>
            <a:endParaRPr lang="en-US"/>
          </a:p>
        </p:txBody>
      </p:sp>
    </p:spTree>
    <p:extLst>
      <p:ext uri="{BB962C8B-B14F-4D97-AF65-F5344CB8AC3E}">
        <p14:creationId xmlns:p14="http://schemas.microsoft.com/office/powerpoint/2010/main" val="1111068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D81AD4C-CF15-094C-A074-6DF1782DFB3A}" type="datetimeFigureOut">
              <a:rPr lang="en-US" smtClean="0"/>
              <a:t>12/16/24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81D1CC3-F9A7-A441-BF21-2B6B901DDB0E}" type="slidenum">
              <a:rPr lang="en-US" smtClean="0"/>
              <a:t>‹#›</a:t>
            </a:fld>
            <a:endParaRPr lang="en-US"/>
          </a:p>
        </p:txBody>
      </p:sp>
    </p:spTree>
    <p:extLst>
      <p:ext uri="{BB962C8B-B14F-4D97-AF65-F5344CB8AC3E}">
        <p14:creationId xmlns:p14="http://schemas.microsoft.com/office/powerpoint/2010/main" val="32842244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D81AD4C-CF15-094C-A074-6DF1782DFB3A}" type="datetimeFigureOut">
              <a:rPr lang="en-US" smtClean="0"/>
              <a:t>12/16/24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81D1CC3-F9A7-A441-BF21-2B6B901DDB0E}" type="slidenum">
              <a:rPr lang="en-US" smtClean="0"/>
              <a:t>‹#›</a:t>
            </a:fld>
            <a:endParaRPr lang="en-US"/>
          </a:p>
        </p:txBody>
      </p:sp>
    </p:spTree>
    <p:extLst>
      <p:ext uri="{BB962C8B-B14F-4D97-AF65-F5344CB8AC3E}">
        <p14:creationId xmlns:p14="http://schemas.microsoft.com/office/powerpoint/2010/main" val="561013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GB"/>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D81AD4C-CF15-094C-A074-6DF1782DFB3A}" type="datetimeFigureOut">
              <a:rPr lang="en-US" smtClean="0"/>
              <a:t>12/16/24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81D1CC3-F9A7-A441-BF21-2B6B901DDB0E}" type="slidenum">
              <a:rPr lang="en-US" smtClean="0"/>
              <a:t>‹#›</a:t>
            </a:fld>
            <a:endParaRPr lang="en-US"/>
          </a:p>
        </p:txBody>
      </p:sp>
    </p:spTree>
    <p:extLst>
      <p:ext uri="{BB962C8B-B14F-4D97-AF65-F5344CB8AC3E}">
        <p14:creationId xmlns:p14="http://schemas.microsoft.com/office/powerpoint/2010/main" val="1697286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D81AD4C-CF15-094C-A074-6DF1782DFB3A}" type="datetimeFigureOut">
              <a:rPr lang="en-US" smtClean="0"/>
              <a:t>12/16/24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81D1CC3-F9A7-A441-BF21-2B6B901DDB0E}" type="slidenum">
              <a:rPr lang="en-US" smtClean="0"/>
              <a:t>‹#›</a:t>
            </a:fld>
            <a:endParaRPr lang="en-US"/>
          </a:p>
        </p:txBody>
      </p:sp>
    </p:spTree>
    <p:extLst>
      <p:ext uri="{BB962C8B-B14F-4D97-AF65-F5344CB8AC3E}">
        <p14:creationId xmlns:p14="http://schemas.microsoft.com/office/powerpoint/2010/main" val="3764783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D81AD4C-CF15-094C-A074-6DF1782DFB3A}" type="datetimeFigureOut">
              <a:rPr lang="en-US" smtClean="0"/>
              <a:t>12/16/24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81D1CC3-F9A7-A441-BF21-2B6B901DDB0E}" type="slidenum">
              <a:rPr lang="en-US" smtClean="0"/>
              <a:t>‹#›</a:t>
            </a:fld>
            <a:endParaRPr lang="en-US"/>
          </a:p>
        </p:txBody>
      </p:sp>
    </p:spTree>
    <p:extLst>
      <p:ext uri="{BB962C8B-B14F-4D97-AF65-F5344CB8AC3E}">
        <p14:creationId xmlns:p14="http://schemas.microsoft.com/office/powerpoint/2010/main" val="2749155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D81AD4C-CF15-094C-A074-6DF1782DFB3A}" type="datetimeFigureOut">
              <a:rPr lang="en-US" smtClean="0"/>
              <a:t>12/16/24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81D1CC3-F9A7-A441-BF21-2B6B901DDB0E}" type="slidenum">
              <a:rPr lang="en-US" smtClean="0"/>
              <a:t>‹#›</a:t>
            </a:fld>
            <a:endParaRPr lang="en-US"/>
          </a:p>
        </p:txBody>
      </p:sp>
    </p:spTree>
    <p:extLst>
      <p:ext uri="{BB962C8B-B14F-4D97-AF65-F5344CB8AC3E}">
        <p14:creationId xmlns:p14="http://schemas.microsoft.com/office/powerpoint/2010/main" val="2426115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D81AD4C-CF15-094C-A074-6DF1782DFB3A}" type="datetimeFigureOut">
              <a:rPr lang="en-US" smtClean="0"/>
              <a:t>12/16/24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81D1CC3-F9A7-A441-BF21-2B6B901DDB0E}" type="slidenum">
              <a:rPr lang="en-US" smtClean="0"/>
              <a:t>‹#›</a:t>
            </a:fld>
            <a:endParaRPr lang="en-US"/>
          </a:p>
        </p:txBody>
      </p:sp>
    </p:spTree>
    <p:extLst>
      <p:ext uri="{BB962C8B-B14F-4D97-AF65-F5344CB8AC3E}">
        <p14:creationId xmlns:p14="http://schemas.microsoft.com/office/powerpoint/2010/main" val="2551258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81AD4C-CF15-094C-A074-6DF1782DFB3A}" type="datetimeFigureOut">
              <a:rPr lang="en-US" smtClean="0"/>
              <a:t>12/16/24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81D1CC3-F9A7-A441-BF21-2B6B901DDB0E}" type="slidenum">
              <a:rPr lang="en-US" smtClean="0"/>
              <a:t>‹#›</a:t>
            </a:fld>
            <a:endParaRPr lang="en-US"/>
          </a:p>
        </p:txBody>
      </p:sp>
    </p:spTree>
    <p:extLst>
      <p:ext uri="{BB962C8B-B14F-4D97-AF65-F5344CB8AC3E}">
        <p14:creationId xmlns:p14="http://schemas.microsoft.com/office/powerpoint/2010/main" val="1934650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GB"/>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D81AD4C-CF15-094C-A074-6DF1782DFB3A}" type="datetimeFigureOut">
              <a:rPr lang="en-US" smtClean="0"/>
              <a:t>12/16/24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81D1CC3-F9A7-A441-BF21-2B6B901DDB0E}" type="slidenum">
              <a:rPr lang="en-US" smtClean="0"/>
              <a:t>‹#›</a:t>
            </a:fld>
            <a:endParaRPr lang="en-US"/>
          </a:p>
        </p:txBody>
      </p:sp>
    </p:spTree>
    <p:extLst>
      <p:ext uri="{BB962C8B-B14F-4D97-AF65-F5344CB8AC3E}">
        <p14:creationId xmlns:p14="http://schemas.microsoft.com/office/powerpoint/2010/main" val="3727929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D81AD4C-CF15-094C-A074-6DF1782DFB3A}" type="datetimeFigureOut">
              <a:rPr lang="en-US" smtClean="0"/>
              <a:t>12/16/24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1D1CC3-F9A7-A441-BF21-2B6B901DDB0E}" type="slidenum">
              <a:rPr lang="en-US" smtClean="0"/>
              <a:t>‹#›</a:t>
            </a:fld>
            <a:endParaRPr lang="en-US"/>
          </a:p>
        </p:txBody>
      </p:sp>
    </p:spTree>
    <p:extLst>
      <p:ext uri="{BB962C8B-B14F-4D97-AF65-F5344CB8AC3E}">
        <p14:creationId xmlns:p14="http://schemas.microsoft.com/office/powerpoint/2010/main" val="2206586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D81AD4C-CF15-094C-A074-6DF1782DFB3A}" type="datetimeFigureOut">
              <a:rPr lang="en-US" smtClean="0"/>
              <a:t>12/16/24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81D1CC3-F9A7-A441-BF21-2B6B901DDB0E}" type="slidenum">
              <a:rPr lang="en-US" smtClean="0"/>
              <a:t>‹#›</a:t>
            </a:fld>
            <a:endParaRPr lang="en-US"/>
          </a:p>
        </p:txBody>
      </p:sp>
    </p:spTree>
    <p:extLst>
      <p:ext uri="{BB962C8B-B14F-4D97-AF65-F5344CB8AC3E}">
        <p14:creationId xmlns:p14="http://schemas.microsoft.com/office/powerpoint/2010/main" val="2367023526"/>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microsoft.com/office/2007/relationships/hdphoto" Target="../media/hdphoto1.wdp"/><Relationship Id="rId26" Type="http://schemas.openxmlformats.org/officeDocument/2006/relationships/image" Target="../media/image35.png"/><Relationship Id="rId3" Type="http://schemas.openxmlformats.org/officeDocument/2006/relationships/image" Target="../media/image14.svg"/><Relationship Id="rId21" Type="http://schemas.openxmlformats.org/officeDocument/2006/relationships/image" Target="../media/image30.pn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4.png"/><Relationship Id="rId2" Type="http://schemas.openxmlformats.org/officeDocument/2006/relationships/image" Target="../media/image13.png"/><Relationship Id="rId16" Type="http://schemas.openxmlformats.org/officeDocument/2006/relationships/image" Target="../media/image27.png"/><Relationship Id="rId20" Type="http://schemas.microsoft.com/office/2007/relationships/hdphoto" Target="../media/hdphoto2.wdp"/><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24" Type="http://schemas.openxmlformats.org/officeDocument/2006/relationships/image" Target="../media/image33.png"/><Relationship Id="rId5" Type="http://schemas.openxmlformats.org/officeDocument/2006/relationships/image" Target="../media/image16.svg"/><Relationship Id="rId15" Type="http://schemas.openxmlformats.org/officeDocument/2006/relationships/image" Target="../media/image26.png"/><Relationship Id="rId23" Type="http://schemas.openxmlformats.org/officeDocument/2006/relationships/image" Target="../media/image32.png"/><Relationship Id="rId28" Type="http://schemas.openxmlformats.org/officeDocument/2006/relationships/image" Target="../media/image37.svg"/><Relationship Id="rId10" Type="http://schemas.openxmlformats.org/officeDocument/2006/relationships/image" Target="../media/image21.png"/><Relationship Id="rId19" Type="http://schemas.openxmlformats.org/officeDocument/2006/relationships/image" Target="../media/image29.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1.svg"/><Relationship Id="rId27"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26" Type="http://schemas.openxmlformats.org/officeDocument/2006/relationships/image" Target="../media/image37.svg"/><Relationship Id="rId3" Type="http://schemas.openxmlformats.org/officeDocument/2006/relationships/image" Target="../media/image14.svg"/><Relationship Id="rId21" Type="http://schemas.openxmlformats.org/officeDocument/2006/relationships/image" Target="../media/image31.svg"/><Relationship Id="rId7" Type="http://schemas.openxmlformats.org/officeDocument/2006/relationships/image" Target="../media/image18.svg"/><Relationship Id="rId12" Type="http://schemas.openxmlformats.org/officeDocument/2006/relationships/image" Target="../media/image23.png"/><Relationship Id="rId17" Type="http://schemas.microsoft.com/office/2007/relationships/hdphoto" Target="../media/hdphoto1.wdp"/><Relationship Id="rId25" Type="http://schemas.openxmlformats.org/officeDocument/2006/relationships/image" Target="../media/image36.png"/><Relationship Id="rId2" Type="http://schemas.openxmlformats.org/officeDocument/2006/relationships/image" Target="../media/image13.png"/><Relationship Id="rId16" Type="http://schemas.openxmlformats.org/officeDocument/2006/relationships/image" Target="../media/image28.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24" Type="http://schemas.openxmlformats.org/officeDocument/2006/relationships/image" Target="../media/image34.png"/><Relationship Id="rId5" Type="http://schemas.openxmlformats.org/officeDocument/2006/relationships/image" Target="../media/image16.svg"/><Relationship Id="rId15" Type="http://schemas.openxmlformats.org/officeDocument/2006/relationships/image" Target="../media/image26.png"/><Relationship Id="rId23" Type="http://schemas.openxmlformats.org/officeDocument/2006/relationships/image" Target="../media/image33.png"/><Relationship Id="rId10" Type="http://schemas.openxmlformats.org/officeDocument/2006/relationships/image" Target="../media/image21.png"/><Relationship Id="rId19" Type="http://schemas.microsoft.com/office/2007/relationships/hdphoto" Target="../media/hdphoto2.wdp"/><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29E6683-382D-6229-8C1C-EBDF06CEB10F}"/>
              </a:ext>
            </a:extLst>
          </p:cNvPr>
          <p:cNvSpPr>
            <a:spLocks noGrp="1"/>
          </p:cNvSpPr>
          <p:nvPr>
            <p:ph type="ctrTitle"/>
          </p:nvPr>
        </p:nvSpPr>
        <p:spPr>
          <a:xfrm>
            <a:off x="540279" y="967417"/>
            <a:ext cx="3778870" cy="3943250"/>
          </a:xfrm>
        </p:spPr>
        <p:txBody>
          <a:bodyPr>
            <a:normAutofit/>
          </a:bodyPr>
          <a:lstStyle/>
          <a:p>
            <a:r>
              <a:rPr lang="en-IN" sz="4000" b="1" dirty="0">
                <a:solidFill>
                  <a:schemeClr val="bg1"/>
                </a:solidFill>
                <a:latin typeface="Times New Roman" panose="02020603050405020304" pitchFamily="18" charset="0"/>
                <a:cs typeface="Times New Roman" panose="02020603050405020304" pitchFamily="18" charset="0"/>
              </a:rPr>
              <a:t>Customer Success</a:t>
            </a:r>
            <a:r>
              <a:rPr lang="en-US" sz="4000" b="1" dirty="0">
                <a:solidFill>
                  <a:schemeClr val="bg1"/>
                </a:solidFill>
                <a:latin typeface="Times New Roman" panose="02020603050405020304" pitchFamily="18" charset="0"/>
                <a:cs typeface="Times New Roman" panose="02020603050405020304" pitchFamily="18" charset="0"/>
              </a:rPr>
              <a:t> Manager Advisory Bot</a:t>
            </a:r>
            <a:br>
              <a:rPr lang="en-US" sz="4000" b="1" dirty="0"/>
            </a:br>
            <a:br>
              <a:rPr lang="en-US" sz="4000" b="1" dirty="0">
                <a:solidFill>
                  <a:srgbClr val="FEFFFF"/>
                </a:solidFill>
                <a:latin typeface="Times New Roman" panose="02020603050405020304" pitchFamily="18" charset="0"/>
                <a:cs typeface="Times New Roman" panose="02020603050405020304" pitchFamily="18" charset="0"/>
              </a:rPr>
            </a:br>
            <a:endParaRPr lang="en-US" sz="4000" dirty="0">
              <a:solidFill>
                <a:srgbClr val="FEFFFF"/>
              </a:solidFill>
            </a:endParaRPr>
          </a:p>
        </p:txBody>
      </p:sp>
      <p:sp>
        <p:nvSpPr>
          <p:cNvPr id="16"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itle 2">
            <a:extLst>
              <a:ext uri="{FF2B5EF4-FFF2-40B4-BE49-F238E27FC236}">
                <a16:creationId xmlns:a16="http://schemas.microsoft.com/office/drawing/2014/main" id="{16935AD7-D479-BD5A-23CA-25FC5FC15EBD}"/>
              </a:ext>
            </a:extLst>
          </p:cNvPr>
          <p:cNvSpPr>
            <a:spLocks noGrp="1"/>
          </p:cNvSpPr>
          <p:nvPr>
            <p:ph type="subTitle" idx="1"/>
          </p:nvPr>
        </p:nvSpPr>
        <p:spPr>
          <a:xfrm>
            <a:off x="540279" y="5189400"/>
            <a:ext cx="3778870" cy="544260"/>
          </a:xfrm>
        </p:spPr>
        <p:txBody>
          <a:bodyPr anchor="ctr">
            <a:normAutofit/>
          </a:bodyPr>
          <a:lstStyle/>
          <a:p>
            <a:r>
              <a:rPr lang="en-US" sz="2400" dirty="0">
                <a:solidFill>
                  <a:srgbClr val="FEFFFF"/>
                </a:solidFill>
              </a:rPr>
              <a:t>Customer Success GPT</a:t>
            </a:r>
          </a:p>
        </p:txBody>
      </p:sp>
      <p:pic>
        <p:nvPicPr>
          <p:cNvPr id="7" name="Graphic 6" descr="Head with Gears">
            <a:extLst>
              <a:ext uri="{FF2B5EF4-FFF2-40B4-BE49-F238E27FC236}">
                <a16:creationId xmlns:a16="http://schemas.microsoft.com/office/drawing/2014/main" id="{E7B06F83-C50F-02D4-19E9-E256579673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157579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nodeType="withEffect">
                                  <p:stCondLst>
                                    <p:cond delay="500"/>
                                  </p:stCondLst>
                                  <p:iterate>
                                    <p:tmPct val="10000"/>
                                  </p:iterate>
                                  <p:childTnLst>
                                    <p:set>
                                      <p:cBhvr>
                                        <p:cTn id="12" dur="1" fill="hold">
                                          <p:stCondLst>
                                            <p:cond delay="0"/>
                                          </p:stCondLst>
                                        </p:cTn>
                                        <p:tgtEl>
                                          <p:spTgt spid="7"/>
                                        </p:tgtEl>
                                        <p:attrNameLst>
                                          <p:attrName>style.visibility</p:attrName>
                                        </p:attrNameLst>
                                      </p:cBhvr>
                                      <p:to>
                                        <p:strVal val="visible"/>
                                      </p:to>
                                    </p:set>
                                    <p:animEffect transition="in" filter="fade">
                                      <p:cBhvr>
                                        <p:cTn id="13"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2DC71201-4D89-DA4F-E8C6-2313D1D6A1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959" y="1348324"/>
            <a:ext cx="6047518" cy="50787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2522CB9-012C-CC8D-2E28-1FF41E185B7E}"/>
              </a:ext>
            </a:extLst>
          </p:cNvPr>
          <p:cNvPicPr>
            <a:picLocks noChangeAspect="1"/>
          </p:cNvPicPr>
          <p:nvPr/>
        </p:nvPicPr>
        <p:blipFill rotWithShape="1">
          <a:blip r:embed="rId3">
            <a:extLst>
              <a:ext uri="{28A0092B-C50C-407E-A947-70E740481C1C}">
                <a14:useLocalDpi xmlns:a14="http://schemas.microsoft.com/office/drawing/2010/main" val="0"/>
              </a:ext>
            </a:extLst>
          </a:blip>
          <a:srcRect l="5817" t="2633" r="8195" b="4058"/>
          <a:stretch/>
        </p:blipFill>
        <p:spPr>
          <a:xfrm>
            <a:off x="6238477" y="962733"/>
            <a:ext cx="5905041" cy="5464366"/>
          </a:xfrm>
          <a:prstGeom prst="rect">
            <a:avLst/>
          </a:prstGeom>
        </p:spPr>
      </p:pic>
      <p:sp>
        <p:nvSpPr>
          <p:cNvPr id="7" name="TextBox 6">
            <a:extLst>
              <a:ext uri="{FF2B5EF4-FFF2-40B4-BE49-F238E27FC236}">
                <a16:creationId xmlns:a16="http://schemas.microsoft.com/office/drawing/2014/main" id="{AA6ABC84-BCEC-4CDC-BCC1-DA72E1F53A01}"/>
              </a:ext>
            </a:extLst>
          </p:cNvPr>
          <p:cNvSpPr txBox="1"/>
          <p:nvPr/>
        </p:nvSpPr>
        <p:spPr>
          <a:xfrm>
            <a:off x="1573263" y="778067"/>
            <a:ext cx="6114360" cy="369332"/>
          </a:xfrm>
          <a:prstGeom prst="rect">
            <a:avLst/>
          </a:prstGeom>
          <a:noFill/>
        </p:spPr>
        <p:txBody>
          <a:bodyPr wrap="square">
            <a:spAutoFit/>
          </a:bodyPr>
          <a:lstStyle/>
          <a:p>
            <a:r>
              <a:rPr lang="en-US" b="1" dirty="0"/>
              <a:t>Example-4</a:t>
            </a:r>
          </a:p>
        </p:txBody>
      </p:sp>
    </p:spTree>
    <p:extLst>
      <p:ext uri="{BB962C8B-B14F-4D97-AF65-F5344CB8AC3E}">
        <p14:creationId xmlns:p14="http://schemas.microsoft.com/office/powerpoint/2010/main" val="3763875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aper&#10;&#10;Description automatically generated">
            <a:extLst>
              <a:ext uri="{FF2B5EF4-FFF2-40B4-BE49-F238E27FC236}">
                <a16:creationId xmlns:a16="http://schemas.microsoft.com/office/drawing/2014/main" id="{53908382-EAF1-1A89-1CA0-C3436C7CB0D7}"/>
              </a:ext>
            </a:extLst>
          </p:cNvPr>
          <p:cNvPicPr>
            <a:picLocks noChangeAspect="1"/>
          </p:cNvPicPr>
          <p:nvPr/>
        </p:nvPicPr>
        <p:blipFill rotWithShape="1">
          <a:blip r:embed="rId2">
            <a:extLst>
              <a:ext uri="{28A0092B-C50C-407E-A947-70E740481C1C}">
                <a14:useLocalDpi xmlns:a14="http://schemas.microsoft.com/office/drawing/2010/main" val="0"/>
              </a:ext>
            </a:extLst>
          </a:blip>
          <a:srcRect l="7330" r="8292" b="7630"/>
          <a:stretch/>
        </p:blipFill>
        <p:spPr>
          <a:xfrm>
            <a:off x="5924945" y="1045924"/>
            <a:ext cx="5821006" cy="5812075"/>
          </a:xfrm>
          <a:prstGeom prst="rect">
            <a:avLst/>
          </a:prstGeom>
        </p:spPr>
      </p:pic>
      <p:pic>
        <p:nvPicPr>
          <p:cNvPr id="5" name="Picture 4" descr="A screenshot of a screenshot of a computer&#10;&#10;Description automatically generated">
            <a:extLst>
              <a:ext uri="{FF2B5EF4-FFF2-40B4-BE49-F238E27FC236}">
                <a16:creationId xmlns:a16="http://schemas.microsoft.com/office/drawing/2014/main" id="{FC338F50-EB99-7005-369C-4568491EF92E}"/>
              </a:ext>
            </a:extLst>
          </p:cNvPr>
          <p:cNvPicPr>
            <a:picLocks noChangeAspect="1"/>
          </p:cNvPicPr>
          <p:nvPr/>
        </p:nvPicPr>
        <p:blipFill rotWithShape="1">
          <a:blip r:embed="rId3">
            <a:extLst>
              <a:ext uri="{28A0092B-C50C-407E-A947-70E740481C1C}">
                <a14:useLocalDpi xmlns:a14="http://schemas.microsoft.com/office/drawing/2010/main" val="0"/>
              </a:ext>
            </a:extLst>
          </a:blip>
          <a:srcRect l="6270" r="7788"/>
          <a:stretch/>
        </p:blipFill>
        <p:spPr>
          <a:xfrm>
            <a:off x="789635" y="1216229"/>
            <a:ext cx="5018121" cy="5558329"/>
          </a:xfrm>
          <a:prstGeom prst="rect">
            <a:avLst/>
          </a:prstGeom>
        </p:spPr>
      </p:pic>
      <p:sp>
        <p:nvSpPr>
          <p:cNvPr id="6" name="TextBox 5">
            <a:extLst>
              <a:ext uri="{FF2B5EF4-FFF2-40B4-BE49-F238E27FC236}">
                <a16:creationId xmlns:a16="http://schemas.microsoft.com/office/drawing/2014/main" id="{210A1102-D407-A16B-C15D-ADBBB3221BF9}"/>
              </a:ext>
            </a:extLst>
          </p:cNvPr>
          <p:cNvSpPr txBox="1"/>
          <p:nvPr/>
        </p:nvSpPr>
        <p:spPr>
          <a:xfrm>
            <a:off x="1601505" y="763457"/>
            <a:ext cx="6114360" cy="369332"/>
          </a:xfrm>
          <a:prstGeom prst="rect">
            <a:avLst/>
          </a:prstGeom>
          <a:noFill/>
        </p:spPr>
        <p:txBody>
          <a:bodyPr wrap="square">
            <a:spAutoFit/>
          </a:bodyPr>
          <a:lstStyle/>
          <a:p>
            <a:r>
              <a:rPr lang="en-US" b="1" dirty="0"/>
              <a:t>Example-5</a:t>
            </a:r>
          </a:p>
        </p:txBody>
      </p:sp>
    </p:spTree>
    <p:extLst>
      <p:ext uri="{BB962C8B-B14F-4D97-AF65-F5344CB8AC3E}">
        <p14:creationId xmlns:p14="http://schemas.microsoft.com/office/powerpoint/2010/main" val="272784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hat&#10;&#10;Description automatically generated">
            <a:extLst>
              <a:ext uri="{FF2B5EF4-FFF2-40B4-BE49-F238E27FC236}">
                <a16:creationId xmlns:a16="http://schemas.microsoft.com/office/drawing/2014/main" id="{BDC84213-6191-5090-A02D-8B9ADADAF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590" y="1260088"/>
            <a:ext cx="5884984" cy="5597912"/>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27DCF182-D5E4-CB4B-215E-3862C84A6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574" y="860795"/>
            <a:ext cx="4431367" cy="5882268"/>
          </a:xfrm>
          <a:prstGeom prst="rect">
            <a:avLst/>
          </a:prstGeom>
        </p:spPr>
      </p:pic>
      <p:sp>
        <p:nvSpPr>
          <p:cNvPr id="4" name="TextBox 3">
            <a:extLst>
              <a:ext uri="{FF2B5EF4-FFF2-40B4-BE49-F238E27FC236}">
                <a16:creationId xmlns:a16="http://schemas.microsoft.com/office/drawing/2014/main" id="{B89D763C-AF41-2BB4-242D-0E17CBC186DA}"/>
              </a:ext>
            </a:extLst>
          </p:cNvPr>
          <p:cNvSpPr txBox="1"/>
          <p:nvPr/>
        </p:nvSpPr>
        <p:spPr>
          <a:xfrm>
            <a:off x="1619766" y="676129"/>
            <a:ext cx="6114360" cy="369332"/>
          </a:xfrm>
          <a:prstGeom prst="rect">
            <a:avLst/>
          </a:prstGeom>
          <a:noFill/>
        </p:spPr>
        <p:txBody>
          <a:bodyPr wrap="square">
            <a:spAutoFit/>
          </a:bodyPr>
          <a:lstStyle/>
          <a:p>
            <a:r>
              <a:rPr lang="en-US" b="1" dirty="0"/>
              <a:t>Example-6</a:t>
            </a:r>
          </a:p>
        </p:txBody>
      </p:sp>
    </p:spTree>
    <p:extLst>
      <p:ext uri="{BB962C8B-B14F-4D97-AF65-F5344CB8AC3E}">
        <p14:creationId xmlns:p14="http://schemas.microsoft.com/office/powerpoint/2010/main" val="3197027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45B21-5701-3819-81A3-AFC2FAC6CE32}"/>
              </a:ext>
            </a:extLst>
          </p:cNvPr>
          <p:cNvSpPr>
            <a:spLocks noGrp="1"/>
          </p:cNvSpPr>
          <p:nvPr>
            <p:ph type="title"/>
          </p:nvPr>
        </p:nvSpPr>
        <p:spPr>
          <a:xfrm>
            <a:off x="1656522" y="896283"/>
            <a:ext cx="10972800" cy="495200"/>
          </a:xfrm>
        </p:spPr>
        <p:txBody>
          <a:bodyPr>
            <a:normAutofit fontScale="90000"/>
          </a:bodyPr>
          <a:lstStyle/>
          <a:p>
            <a:pPr algn="l"/>
            <a:r>
              <a:rPr lang="en-US" sz="2700" b="1" dirty="0">
                <a:latin typeface="Times New Roman" panose="02020603050405020304" pitchFamily="18" charset="0"/>
                <a:cs typeface="Times New Roman" panose="02020603050405020304" pitchFamily="18" charset="0"/>
              </a:rPr>
              <a:t>Some Important Points</a:t>
            </a:r>
            <a:r>
              <a:rPr lang="en-US" sz="2700" dirty="0">
                <a:latin typeface="Times New Roman" panose="02020603050405020304" pitchFamily="18" charset="0"/>
                <a:cs typeface="Times New Roman" panose="02020603050405020304" pitchFamily="18" charset="0"/>
              </a:rPr>
              <a:t>:</a:t>
            </a:r>
            <a:br>
              <a:rPr lang="en-US" sz="27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1. The churn prediction for customer retention is another feature that is added with the other features.</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2. Two types of dataset are being used here.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 user specific information data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B) event specific feedback data from users</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2A72C60-32AE-0051-7284-926EF6DA51A8}"/>
              </a:ext>
            </a:extLst>
          </p:cNvPr>
          <p:cNvSpPr txBox="1"/>
          <p:nvPr/>
        </p:nvSpPr>
        <p:spPr>
          <a:xfrm>
            <a:off x="5658522" y="77455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41018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9"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0"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1"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2"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3"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4"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5"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6"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7"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8"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9"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1" name="Group 20">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2"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3"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4"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5"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6"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7"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8"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9"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0"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1"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2"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3"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5" name="Rectangle 34">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Freeform 6">
            <a:extLst>
              <a:ext uri="{FF2B5EF4-FFF2-40B4-BE49-F238E27FC236}">
                <a16:creationId xmlns:a16="http://schemas.microsoft.com/office/drawing/2014/main" id="{5BD23F8E-2E78-4C84-8EFB-FE6C8ACB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43" name="Group 42">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4"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45"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46"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47"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48"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49"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50"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51"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52"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53"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54"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55"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sp>
        <p:nvSpPr>
          <p:cNvPr id="2" name="Rectangle 1">
            <a:extLst>
              <a:ext uri="{FF2B5EF4-FFF2-40B4-BE49-F238E27FC236}">
                <a16:creationId xmlns:a16="http://schemas.microsoft.com/office/drawing/2014/main" id="{E51214D2-EEDB-21EB-D436-6D875E53E48B}"/>
              </a:ext>
            </a:extLst>
          </p:cNvPr>
          <p:cNvSpPr/>
          <p:nvPr/>
        </p:nvSpPr>
        <p:spPr>
          <a:xfrm>
            <a:off x="1304103" y="1318591"/>
            <a:ext cx="5800929" cy="4220820"/>
          </a:xfrm>
          <a:prstGeom prst="rect">
            <a:avLst/>
          </a:prstGeom>
        </p:spPr>
        <p:txBody>
          <a:bodyPr vert="horz" lIns="91440" tIns="45720" rIns="91440" bIns="45720" rtlCol="0" anchor="ctr">
            <a:normAutofit/>
          </a:bodyPr>
          <a:lstStyle/>
          <a:p>
            <a:pPr algn="r">
              <a:spcBef>
                <a:spcPct val="0"/>
              </a:spcBef>
              <a:spcAft>
                <a:spcPts val="600"/>
              </a:spcAft>
            </a:pPr>
            <a:r>
              <a:rPr lang="en-US" sz="6600" b="1" cap="none" spc="0">
                <a:ln w="0"/>
                <a:solidFill>
                  <a:schemeClr val="tx2">
                    <a:lumMod val="75000"/>
                  </a:schemeClr>
                </a:solidFill>
                <a:effectLst>
                  <a:reflection blurRad="6350" stA="53000" endA="300" endPos="35500" dir="5400000" sy="-90000" algn="bl" rotWithShape="0"/>
                </a:effectLst>
                <a:latin typeface="+mj-lt"/>
                <a:ea typeface="+mj-ea"/>
                <a:cs typeface="+mj-cs"/>
              </a:rPr>
              <a:t>THANK  YOU</a:t>
            </a:r>
          </a:p>
        </p:txBody>
      </p:sp>
      <p:cxnSp>
        <p:nvCxnSpPr>
          <p:cNvPr id="57" name="Straight Connector 56">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196"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269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D82EBA-983C-3349-5900-509525CE8C4E}"/>
              </a:ext>
            </a:extLst>
          </p:cNvPr>
          <p:cNvSpPr txBox="1"/>
          <p:nvPr/>
        </p:nvSpPr>
        <p:spPr>
          <a:xfrm>
            <a:off x="1614139" y="673977"/>
            <a:ext cx="6105292" cy="646331"/>
          </a:xfrm>
          <a:prstGeom prst="rect">
            <a:avLst/>
          </a:prstGeom>
          <a:noFill/>
        </p:spPr>
        <p:txBody>
          <a:bodyPr wrap="square">
            <a:spAutoFit/>
          </a:bodyPr>
          <a:lstStyle/>
          <a:p>
            <a:r>
              <a:rPr lang="en-GB" sz="3600" b="1" dirty="0">
                <a:latin typeface="Times New Roman" panose="02020603050405020304" pitchFamily="18" charset="0"/>
                <a:cs typeface="Times New Roman" panose="02020603050405020304" pitchFamily="18" charset="0"/>
              </a:rPr>
              <a:t>Problem Statement:</a:t>
            </a:r>
            <a:endParaRPr lang="en-US" sz="3600" dirty="0"/>
          </a:p>
        </p:txBody>
      </p:sp>
      <p:sp>
        <p:nvSpPr>
          <p:cNvPr id="4" name="Rounded Rectangle 3">
            <a:extLst>
              <a:ext uri="{FF2B5EF4-FFF2-40B4-BE49-F238E27FC236}">
                <a16:creationId xmlns:a16="http://schemas.microsoft.com/office/drawing/2014/main" id="{9421577E-900C-9A54-444B-80DDEF46D15A}"/>
              </a:ext>
            </a:extLst>
          </p:cNvPr>
          <p:cNvSpPr/>
          <p:nvPr/>
        </p:nvSpPr>
        <p:spPr>
          <a:xfrm>
            <a:off x="706785" y="1450927"/>
            <a:ext cx="7012646" cy="87866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 name="Rectangle 4" descr="Handshake">
            <a:extLst>
              <a:ext uri="{FF2B5EF4-FFF2-40B4-BE49-F238E27FC236}">
                <a16:creationId xmlns:a16="http://schemas.microsoft.com/office/drawing/2014/main" id="{37F13A91-A31A-9FEC-DC7A-06ABCB6D7631}"/>
              </a:ext>
            </a:extLst>
          </p:cNvPr>
          <p:cNvSpPr/>
          <p:nvPr/>
        </p:nvSpPr>
        <p:spPr>
          <a:xfrm>
            <a:off x="972581" y="1648626"/>
            <a:ext cx="483265" cy="48326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6" name="Group 5">
            <a:extLst>
              <a:ext uri="{FF2B5EF4-FFF2-40B4-BE49-F238E27FC236}">
                <a16:creationId xmlns:a16="http://schemas.microsoft.com/office/drawing/2014/main" id="{3CCE76A5-AE66-3CCF-503F-711824ACBB37}"/>
              </a:ext>
            </a:extLst>
          </p:cNvPr>
          <p:cNvGrpSpPr/>
          <p:nvPr/>
        </p:nvGrpSpPr>
        <p:grpSpPr>
          <a:xfrm>
            <a:off x="1721643" y="1450927"/>
            <a:ext cx="5997787" cy="878665"/>
            <a:chOff x="1014858" y="4125"/>
            <a:chExt cx="5997787" cy="878665"/>
          </a:xfrm>
        </p:grpSpPr>
        <p:sp>
          <p:nvSpPr>
            <p:cNvPr id="36" name="Rectangle 35">
              <a:extLst>
                <a:ext uri="{FF2B5EF4-FFF2-40B4-BE49-F238E27FC236}">
                  <a16:creationId xmlns:a16="http://schemas.microsoft.com/office/drawing/2014/main" id="{2D0C7A12-4DDD-23B9-5608-98B2F7E6A40D}"/>
                </a:ext>
              </a:extLst>
            </p:cNvPr>
            <p:cNvSpPr/>
            <p:nvPr/>
          </p:nvSpPr>
          <p:spPr>
            <a:xfrm>
              <a:off x="1014858" y="4125"/>
              <a:ext cx="5997787" cy="8786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7" name="TextBox 36">
              <a:extLst>
                <a:ext uri="{FF2B5EF4-FFF2-40B4-BE49-F238E27FC236}">
                  <a16:creationId xmlns:a16="http://schemas.microsoft.com/office/drawing/2014/main" id="{53AEBBDA-7A82-75A8-9ECC-3F36AB202AD9}"/>
                </a:ext>
              </a:extLst>
            </p:cNvPr>
            <p:cNvSpPr txBox="1"/>
            <p:nvPr/>
          </p:nvSpPr>
          <p:spPr>
            <a:xfrm>
              <a:off x="1014858" y="4125"/>
              <a:ext cx="5997787" cy="8786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992" tIns="92992" rIns="92992" bIns="92992" numCol="1" spcCol="1270" anchor="ctr" anchorCtr="0">
              <a:noAutofit/>
            </a:bodyPr>
            <a:lstStyle/>
            <a:p>
              <a:pPr marL="0" lvl="0" indent="0" algn="l" defTabSz="622300">
                <a:lnSpc>
                  <a:spcPct val="100000"/>
                </a:lnSpc>
                <a:spcBef>
                  <a:spcPct val="0"/>
                </a:spcBef>
                <a:spcAft>
                  <a:spcPct val="35000"/>
                </a:spcAft>
                <a:buNone/>
              </a:pPr>
              <a:r>
                <a:rPr lang="en-IN" sz="1400" kern="1200" dirty="0"/>
                <a:t>Customer Success teams are essential for maintaining strong customer relationships and reducing churn. However, they often lack actionable insights into user behaviour within the application.</a:t>
              </a:r>
              <a:endParaRPr lang="en-US" sz="1400" kern="1200" dirty="0"/>
            </a:p>
          </p:txBody>
        </p:sp>
      </p:grpSp>
      <p:sp>
        <p:nvSpPr>
          <p:cNvPr id="7" name="Rounded Rectangle 6">
            <a:extLst>
              <a:ext uri="{FF2B5EF4-FFF2-40B4-BE49-F238E27FC236}">
                <a16:creationId xmlns:a16="http://schemas.microsoft.com/office/drawing/2014/main" id="{8CA99BDD-75C4-D4CE-0F69-7B470F2300D1}"/>
              </a:ext>
            </a:extLst>
          </p:cNvPr>
          <p:cNvSpPr/>
          <p:nvPr/>
        </p:nvSpPr>
        <p:spPr>
          <a:xfrm>
            <a:off x="706785" y="2549258"/>
            <a:ext cx="7012646" cy="878665"/>
          </a:xfrm>
          <a:prstGeom prst="roundRect">
            <a:avLst>
              <a:gd name="adj" fmla="val 10000"/>
            </a:avLst>
          </a:prstGeom>
          <a:solidFill>
            <a:schemeClr val="accent3">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 name="Rectangle 7" descr="Question mark">
            <a:extLst>
              <a:ext uri="{FF2B5EF4-FFF2-40B4-BE49-F238E27FC236}">
                <a16:creationId xmlns:a16="http://schemas.microsoft.com/office/drawing/2014/main" id="{70EE2298-86E9-5779-544A-D5B7E8AB50A6}"/>
              </a:ext>
            </a:extLst>
          </p:cNvPr>
          <p:cNvSpPr/>
          <p:nvPr/>
        </p:nvSpPr>
        <p:spPr>
          <a:xfrm>
            <a:off x="972581" y="2746958"/>
            <a:ext cx="483265" cy="48326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9" name="Group 8">
            <a:extLst>
              <a:ext uri="{FF2B5EF4-FFF2-40B4-BE49-F238E27FC236}">
                <a16:creationId xmlns:a16="http://schemas.microsoft.com/office/drawing/2014/main" id="{41B67643-BBAF-182C-6745-EF094AB52185}"/>
              </a:ext>
            </a:extLst>
          </p:cNvPr>
          <p:cNvGrpSpPr/>
          <p:nvPr/>
        </p:nvGrpSpPr>
        <p:grpSpPr>
          <a:xfrm>
            <a:off x="1721643" y="2549258"/>
            <a:ext cx="5997787" cy="878665"/>
            <a:chOff x="1014858" y="1102456"/>
            <a:chExt cx="5997787" cy="878665"/>
          </a:xfrm>
        </p:grpSpPr>
        <p:sp>
          <p:nvSpPr>
            <p:cNvPr id="34" name="Rectangle 33">
              <a:extLst>
                <a:ext uri="{FF2B5EF4-FFF2-40B4-BE49-F238E27FC236}">
                  <a16:creationId xmlns:a16="http://schemas.microsoft.com/office/drawing/2014/main" id="{7EDF03D8-BE7A-F810-0012-5A182FC2457E}"/>
                </a:ext>
              </a:extLst>
            </p:cNvPr>
            <p:cNvSpPr/>
            <p:nvPr/>
          </p:nvSpPr>
          <p:spPr>
            <a:xfrm>
              <a:off x="1014858" y="1102456"/>
              <a:ext cx="5997787" cy="8786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5" name="TextBox 34">
              <a:extLst>
                <a:ext uri="{FF2B5EF4-FFF2-40B4-BE49-F238E27FC236}">
                  <a16:creationId xmlns:a16="http://schemas.microsoft.com/office/drawing/2014/main" id="{202A4671-91C7-2523-2026-798082804E5A}"/>
                </a:ext>
              </a:extLst>
            </p:cNvPr>
            <p:cNvSpPr txBox="1"/>
            <p:nvPr/>
          </p:nvSpPr>
          <p:spPr>
            <a:xfrm>
              <a:off x="1014858" y="1102456"/>
              <a:ext cx="5997787" cy="8786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992" tIns="92992" rIns="92992" bIns="92992" numCol="1" spcCol="1270" anchor="ctr" anchorCtr="0">
              <a:noAutofit/>
            </a:bodyPr>
            <a:lstStyle/>
            <a:p>
              <a:pPr marL="0" lvl="0" indent="0" algn="l" defTabSz="622300">
                <a:lnSpc>
                  <a:spcPct val="100000"/>
                </a:lnSpc>
                <a:spcBef>
                  <a:spcPct val="0"/>
                </a:spcBef>
                <a:spcAft>
                  <a:spcPct val="35000"/>
                </a:spcAft>
                <a:buNone/>
              </a:pPr>
              <a:r>
                <a:rPr lang="en-IN" sz="2400" b="1" kern="1200" dirty="0"/>
                <a:t>Problem:</a:t>
              </a:r>
              <a:endParaRPr lang="en-US" sz="2400" kern="1200" dirty="0"/>
            </a:p>
          </p:txBody>
        </p:sp>
      </p:grpSp>
      <p:sp>
        <p:nvSpPr>
          <p:cNvPr id="10" name="Rounded Rectangle 9">
            <a:extLst>
              <a:ext uri="{FF2B5EF4-FFF2-40B4-BE49-F238E27FC236}">
                <a16:creationId xmlns:a16="http://schemas.microsoft.com/office/drawing/2014/main" id="{7C2CC36F-0E08-4696-D475-44C4DF9B4AAD}"/>
              </a:ext>
            </a:extLst>
          </p:cNvPr>
          <p:cNvSpPr/>
          <p:nvPr/>
        </p:nvSpPr>
        <p:spPr>
          <a:xfrm>
            <a:off x="706785" y="3690257"/>
            <a:ext cx="7012646" cy="87866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1" name="Rectangle 10" descr="Blind">
            <a:extLst>
              <a:ext uri="{FF2B5EF4-FFF2-40B4-BE49-F238E27FC236}">
                <a16:creationId xmlns:a16="http://schemas.microsoft.com/office/drawing/2014/main" id="{66EA6F00-E320-7363-4A84-309CB4D3C6F7}"/>
              </a:ext>
            </a:extLst>
          </p:cNvPr>
          <p:cNvSpPr/>
          <p:nvPr/>
        </p:nvSpPr>
        <p:spPr>
          <a:xfrm>
            <a:off x="972581" y="3845289"/>
            <a:ext cx="483265" cy="48326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12" name="Group 11">
            <a:extLst>
              <a:ext uri="{FF2B5EF4-FFF2-40B4-BE49-F238E27FC236}">
                <a16:creationId xmlns:a16="http://schemas.microsoft.com/office/drawing/2014/main" id="{8292B354-95ED-5819-309B-55B1F22BDB3D}"/>
              </a:ext>
            </a:extLst>
          </p:cNvPr>
          <p:cNvGrpSpPr/>
          <p:nvPr/>
        </p:nvGrpSpPr>
        <p:grpSpPr>
          <a:xfrm>
            <a:off x="1721643" y="3647589"/>
            <a:ext cx="3155690" cy="878665"/>
            <a:chOff x="1014858" y="2200787"/>
            <a:chExt cx="3155690" cy="878665"/>
          </a:xfrm>
        </p:grpSpPr>
        <p:sp>
          <p:nvSpPr>
            <p:cNvPr id="32" name="Rectangle 31">
              <a:extLst>
                <a:ext uri="{FF2B5EF4-FFF2-40B4-BE49-F238E27FC236}">
                  <a16:creationId xmlns:a16="http://schemas.microsoft.com/office/drawing/2014/main" id="{22008340-2162-CE43-39C6-E49B73745AE2}"/>
                </a:ext>
              </a:extLst>
            </p:cNvPr>
            <p:cNvSpPr/>
            <p:nvPr/>
          </p:nvSpPr>
          <p:spPr>
            <a:xfrm>
              <a:off x="1014858" y="2200787"/>
              <a:ext cx="3155690" cy="8786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3" name="TextBox 32">
              <a:extLst>
                <a:ext uri="{FF2B5EF4-FFF2-40B4-BE49-F238E27FC236}">
                  <a16:creationId xmlns:a16="http://schemas.microsoft.com/office/drawing/2014/main" id="{D2D6E80E-9874-CD06-01DF-0100E744D8A6}"/>
                </a:ext>
              </a:extLst>
            </p:cNvPr>
            <p:cNvSpPr txBox="1"/>
            <p:nvPr/>
          </p:nvSpPr>
          <p:spPr>
            <a:xfrm>
              <a:off x="1014858" y="2200787"/>
              <a:ext cx="3155690" cy="8786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992" tIns="92992" rIns="92992" bIns="92992" numCol="1" spcCol="1270" anchor="ctr" anchorCtr="0">
              <a:noAutofit/>
            </a:bodyPr>
            <a:lstStyle/>
            <a:p>
              <a:pPr marL="0" lvl="0" indent="0" algn="l" defTabSz="622300">
                <a:lnSpc>
                  <a:spcPct val="100000"/>
                </a:lnSpc>
                <a:spcBef>
                  <a:spcPct val="0"/>
                </a:spcBef>
                <a:spcAft>
                  <a:spcPct val="35000"/>
                </a:spcAft>
                <a:buNone/>
              </a:pPr>
              <a:r>
                <a:rPr lang="en-IN" sz="1400" b="1" kern="1200" dirty="0"/>
                <a:t>1. Feature Blindness:</a:t>
              </a:r>
              <a:endParaRPr lang="en-US" sz="1400" kern="1200" dirty="0"/>
            </a:p>
          </p:txBody>
        </p:sp>
      </p:grpSp>
      <p:grpSp>
        <p:nvGrpSpPr>
          <p:cNvPr id="13" name="Group 12">
            <a:extLst>
              <a:ext uri="{FF2B5EF4-FFF2-40B4-BE49-F238E27FC236}">
                <a16:creationId xmlns:a16="http://schemas.microsoft.com/office/drawing/2014/main" id="{20DC60DC-B053-F1A9-245B-2A3144452E2A}"/>
              </a:ext>
            </a:extLst>
          </p:cNvPr>
          <p:cNvGrpSpPr/>
          <p:nvPr/>
        </p:nvGrpSpPr>
        <p:grpSpPr>
          <a:xfrm>
            <a:off x="4956116" y="3647589"/>
            <a:ext cx="2684531" cy="878665"/>
            <a:chOff x="4249331" y="2200787"/>
            <a:chExt cx="2684531" cy="878665"/>
          </a:xfrm>
        </p:grpSpPr>
        <p:sp>
          <p:nvSpPr>
            <p:cNvPr id="30" name="Rectangle 29">
              <a:extLst>
                <a:ext uri="{FF2B5EF4-FFF2-40B4-BE49-F238E27FC236}">
                  <a16:creationId xmlns:a16="http://schemas.microsoft.com/office/drawing/2014/main" id="{5480B395-3BC7-D393-EDF8-428A9EAB2648}"/>
                </a:ext>
              </a:extLst>
            </p:cNvPr>
            <p:cNvSpPr/>
            <p:nvPr/>
          </p:nvSpPr>
          <p:spPr>
            <a:xfrm>
              <a:off x="4249331" y="2200787"/>
              <a:ext cx="2684531" cy="8786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1" name="TextBox 30">
              <a:extLst>
                <a:ext uri="{FF2B5EF4-FFF2-40B4-BE49-F238E27FC236}">
                  <a16:creationId xmlns:a16="http://schemas.microsoft.com/office/drawing/2014/main" id="{4F43A43A-9B99-2554-78AC-001DFF47A156}"/>
                </a:ext>
              </a:extLst>
            </p:cNvPr>
            <p:cNvSpPr txBox="1"/>
            <p:nvPr/>
          </p:nvSpPr>
          <p:spPr>
            <a:xfrm>
              <a:off x="4249331" y="2200787"/>
              <a:ext cx="2684531" cy="8786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992" tIns="92992" rIns="92992" bIns="92992" numCol="1" spcCol="1270" anchor="ctr" anchorCtr="0">
              <a:noAutofit/>
            </a:bodyPr>
            <a:lstStyle/>
            <a:p>
              <a:pPr marL="0" lvl="0" indent="0" algn="l" defTabSz="488950">
                <a:lnSpc>
                  <a:spcPct val="100000"/>
                </a:lnSpc>
                <a:spcBef>
                  <a:spcPct val="0"/>
                </a:spcBef>
                <a:spcAft>
                  <a:spcPct val="35000"/>
                </a:spcAft>
                <a:buNone/>
              </a:pPr>
              <a:r>
                <a:rPr lang="en-IN" sz="1100" b="0" i="0" kern="1200" dirty="0"/>
                <a:t>Customer Success teams lack insight into user feature engagement, hindering targeted support.</a:t>
              </a:r>
              <a:endParaRPr lang="en-US" sz="1100" kern="1200" dirty="0"/>
            </a:p>
          </p:txBody>
        </p:sp>
      </p:grpSp>
      <p:sp>
        <p:nvSpPr>
          <p:cNvPr id="14" name="Rounded Rectangle 13">
            <a:extLst>
              <a:ext uri="{FF2B5EF4-FFF2-40B4-BE49-F238E27FC236}">
                <a16:creationId xmlns:a16="http://schemas.microsoft.com/office/drawing/2014/main" id="{59B42EDF-B9FE-A7C6-4C3E-9F89D06C1723}"/>
              </a:ext>
            </a:extLst>
          </p:cNvPr>
          <p:cNvSpPr/>
          <p:nvPr/>
        </p:nvSpPr>
        <p:spPr>
          <a:xfrm>
            <a:off x="706785" y="4745921"/>
            <a:ext cx="7012646" cy="87866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5" name="Rectangle 14" descr="Confused Face with No Fill">
            <a:extLst>
              <a:ext uri="{FF2B5EF4-FFF2-40B4-BE49-F238E27FC236}">
                <a16:creationId xmlns:a16="http://schemas.microsoft.com/office/drawing/2014/main" id="{7CD0A26A-D92B-0E0D-4F71-488E1774664A}"/>
              </a:ext>
            </a:extLst>
          </p:cNvPr>
          <p:cNvSpPr/>
          <p:nvPr/>
        </p:nvSpPr>
        <p:spPr>
          <a:xfrm>
            <a:off x="972581" y="4943620"/>
            <a:ext cx="483265" cy="48326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16" name="Group 15">
            <a:extLst>
              <a:ext uri="{FF2B5EF4-FFF2-40B4-BE49-F238E27FC236}">
                <a16:creationId xmlns:a16="http://schemas.microsoft.com/office/drawing/2014/main" id="{CB4442AC-E4C9-BDDC-0889-A30F42C57478}"/>
              </a:ext>
            </a:extLst>
          </p:cNvPr>
          <p:cNvGrpSpPr/>
          <p:nvPr/>
        </p:nvGrpSpPr>
        <p:grpSpPr>
          <a:xfrm>
            <a:off x="1721643" y="4745921"/>
            <a:ext cx="3155690" cy="878665"/>
            <a:chOff x="1014858" y="3299119"/>
            <a:chExt cx="3155690" cy="878665"/>
          </a:xfrm>
        </p:grpSpPr>
        <p:sp>
          <p:nvSpPr>
            <p:cNvPr id="28" name="Rectangle 27">
              <a:extLst>
                <a:ext uri="{FF2B5EF4-FFF2-40B4-BE49-F238E27FC236}">
                  <a16:creationId xmlns:a16="http://schemas.microsoft.com/office/drawing/2014/main" id="{C40E85E5-9F23-911B-BDB2-0B24665CFA85}"/>
                </a:ext>
              </a:extLst>
            </p:cNvPr>
            <p:cNvSpPr/>
            <p:nvPr/>
          </p:nvSpPr>
          <p:spPr>
            <a:xfrm>
              <a:off x="1014858" y="3299119"/>
              <a:ext cx="3155690" cy="8786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9" name="TextBox 28">
              <a:extLst>
                <a:ext uri="{FF2B5EF4-FFF2-40B4-BE49-F238E27FC236}">
                  <a16:creationId xmlns:a16="http://schemas.microsoft.com/office/drawing/2014/main" id="{3DD3DD92-6938-FCB1-982D-9181F481EA17}"/>
                </a:ext>
              </a:extLst>
            </p:cNvPr>
            <p:cNvSpPr txBox="1"/>
            <p:nvPr/>
          </p:nvSpPr>
          <p:spPr>
            <a:xfrm>
              <a:off x="1014858" y="3299119"/>
              <a:ext cx="3155690" cy="8786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992" tIns="92992" rIns="92992" bIns="92992" numCol="1" spcCol="1270" anchor="ctr" anchorCtr="0">
              <a:noAutofit/>
            </a:bodyPr>
            <a:lstStyle/>
            <a:p>
              <a:pPr marL="0" lvl="0" indent="0" algn="l" defTabSz="622300">
                <a:lnSpc>
                  <a:spcPct val="100000"/>
                </a:lnSpc>
                <a:spcBef>
                  <a:spcPct val="0"/>
                </a:spcBef>
                <a:spcAft>
                  <a:spcPct val="35000"/>
                </a:spcAft>
                <a:buNone/>
              </a:pPr>
              <a:r>
                <a:rPr lang="en-IN" sz="1400" b="1" kern="1200"/>
                <a:t>2. Unaddressed Pain Points:</a:t>
              </a:r>
              <a:endParaRPr lang="en-US" sz="1400" kern="1200"/>
            </a:p>
          </p:txBody>
        </p:sp>
      </p:grpSp>
      <p:grpSp>
        <p:nvGrpSpPr>
          <p:cNvPr id="17" name="Group 16">
            <a:extLst>
              <a:ext uri="{FF2B5EF4-FFF2-40B4-BE49-F238E27FC236}">
                <a16:creationId xmlns:a16="http://schemas.microsoft.com/office/drawing/2014/main" id="{FC0BDFA3-D370-3BF1-0030-87FCBE60233C}"/>
              </a:ext>
            </a:extLst>
          </p:cNvPr>
          <p:cNvGrpSpPr/>
          <p:nvPr/>
        </p:nvGrpSpPr>
        <p:grpSpPr>
          <a:xfrm>
            <a:off x="4877333" y="4745921"/>
            <a:ext cx="2842097" cy="878665"/>
            <a:chOff x="4170548" y="3299119"/>
            <a:chExt cx="2842097" cy="878665"/>
          </a:xfrm>
        </p:grpSpPr>
        <p:sp>
          <p:nvSpPr>
            <p:cNvPr id="26" name="Rectangle 25">
              <a:extLst>
                <a:ext uri="{FF2B5EF4-FFF2-40B4-BE49-F238E27FC236}">
                  <a16:creationId xmlns:a16="http://schemas.microsoft.com/office/drawing/2014/main" id="{C753C60B-43A7-959C-AB77-3E1317959515}"/>
                </a:ext>
              </a:extLst>
            </p:cNvPr>
            <p:cNvSpPr/>
            <p:nvPr/>
          </p:nvSpPr>
          <p:spPr>
            <a:xfrm>
              <a:off x="4170548" y="3299119"/>
              <a:ext cx="2842097" cy="8786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7" name="TextBox 26">
              <a:extLst>
                <a:ext uri="{FF2B5EF4-FFF2-40B4-BE49-F238E27FC236}">
                  <a16:creationId xmlns:a16="http://schemas.microsoft.com/office/drawing/2014/main" id="{3C098046-E86C-C014-A896-F2E001C55CC7}"/>
                </a:ext>
              </a:extLst>
            </p:cNvPr>
            <p:cNvSpPr txBox="1"/>
            <p:nvPr/>
          </p:nvSpPr>
          <p:spPr>
            <a:xfrm>
              <a:off x="4170548" y="3299119"/>
              <a:ext cx="2842097" cy="8786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992" tIns="92992" rIns="92992" bIns="92992" numCol="1" spcCol="1270" anchor="ctr" anchorCtr="0">
              <a:noAutofit/>
            </a:bodyPr>
            <a:lstStyle/>
            <a:p>
              <a:pPr marL="0" lvl="0" indent="0" algn="l" defTabSz="488950">
                <a:lnSpc>
                  <a:spcPct val="100000"/>
                </a:lnSpc>
                <a:spcBef>
                  <a:spcPct val="0"/>
                </a:spcBef>
                <a:spcAft>
                  <a:spcPct val="35000"/>
                </a:spcAft>
                <a:buNone/>
              </a:pPr>
              <a:endParaRPr lang="en-US" sz="1100" kern="1200" dirty="0"/>
            </a:p>
          </p:txBody>
        </p:sp>
      </p:grpSp>
      <p:sp>
        <p:nvSpPr>
          <p:cNvPr id="18" name="Rounded Rectangle 17">
            <a:extLst>
              <a:ext uri="{FF2B5EF4-FFF2-40B4-BE49-F238E27FC236}">
                <a16:creationId xmlns:a16="http://schemas.microsoft.com/office/drawing/2014/main" id="{F1EEACF5-8F18-7F75-1B29-959813901260}"/>
              </a:ext>
            </a:extLst>
          </p:cNvPr>
          <p:cNvSpPr/>
          <p:nvPr/>
        </p:nvSpPr>
        <p:spPr>
          <a:xfrm>
            <a:off x="706785" y="5844252"/>
            <a:ext cx="7012646" cy="87866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9" name="Rectangle 18" descr="Filter">
            <a:extLst>
              <a:ext uri="{FF2B5EF4-FFF2-40B4-BE49-F238E27FC236}">
                <a16:creationId xmlns:a16="http://schemas.microsoft.com/office/drawing/2014/main" id="{F80253D7-92EA-DF6E-A84A-87B62438BAA9}"/>
              </a:ext>
            </a:extLst>
          </p:cNvPr>
          <p:cNvSpPr/>
          <p:nvPr/>
        </p:nvSpPr>
        <p:spPr>
          <a:xfrm>
            <a:off x="972581" y="6041952"/>
            <a:ext cx="483265" cy="48326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20" name="Group 19">
            <a:extLst>
              <a:ext uri="{FF2B5EF4-FFF2-40B4-BE49-F238E27FC236}">
                <a16:creationId xmlns:a16="http://schemas.microsoft.com/office/drawing/2014/main" id="{0C3189CB-754F-9D01-CD3C-CAEB873E8EC6}"/>
              </a:ext>
            </a:extLst>
          </p:cNvPr>
          <p:cNvGrpSpPr/>
          <p:nvPr/>
        </p:nvGrpSpPr>
        <p:grpSpPr>
          <a:xfrm>
            <a:off x="1721643" y="5844252"/>
            <a:ext cx="3155690" cy="878665"/>
            <a:chOff x="1014858" y="4397450"/>
            <a:chExt cx="3155690" cy="878665"/>
          </a:xfrm>
        </p:grpSpPr>
        <p:sp>
          <p:nvSpPr>
            <p:cNvPr id="24" name="Rectangle 23">
              <a:extLst>
                <a:ext uri="{FF2B5EF4-FFF2-40B4-BE49-F238E27FC236}">
                  <a16:creationId xmlns:a16="http://schemas.microsoft.com/office/drawing/2014/main" id="{9269B639-A3E6-5F8E-3795-225C0BCA902C}"/>
                </a:ext>
              </a:extLst>
            </p:cNvPr>
            <p:cNvSpPr/>
            <p:nvPr/>
          </p:nvSpPr>
          <p:spPr>
            <a:xfrm>
              <a:off x="1014858" y="4397450"/>
              <a:ext cx="3155690" cy="8786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5" name="TextBox 24">
              <a:extLst>
                <a:ext uri="{FF2B5EF4-FFF2-40B4-BE49-F238E27FC236}">
                  <a16:creationId xmlns:a16="http://schemas.microsoft.com/office/drawing/2014/main" id="{01DF5F6E-6A25-976B-0418-7BE68FA1AD91}"/>
                </a:ext>
              </a:extLst>
            </p:cNvPr>
            <p:cNvSpPr txBox="1"/>
            <p:nvPr/>
          </p:nvSpPr>
          <p:spPr>
            <a:xfrm>
              <a:off x="1014858" y="4397450"/>
              <a:ext cx="3155690" cy="8786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992" tIns="92992" rIns="92992" bIns="92992" numCol="1" spcCol="1270" anchor="ctr" anchorCtr="0">
              <a:noAutofit/>
            </a:bodyPr>
            <a:lstStyle/>
            <a:p>
              <a:pPr marL="0" lvl="0" indent="0" algn="l" defTabSz="622300">
                <a:lnSpc>
                  <a:spcPct val="100000"/>
                </a:lnSpc>
                <a:spcBef>
                  <a:spcPct val="0"/>
                </a:spcBef>
                <a:spcAft>
                  <a:spcPct val="35000"/>
                </a:spcAft>
                <a:buNone/>
              </a:pPr>
              <a:r>
                <a:rPr lang="en-IN" sz="1400" b="1" kern="1200"/>
                <a:t>3. Retention Challenges:</a:t>
              </a:r>
              <a:endParaRPr lang="en-US" sz="1400" kern="1200"/>
            </a:p>
          </p:txBody>
        </p:sp>
      </p:grpSp>
      <p:grpSp>
        <p:nvGrpSpPr>
          <p:cNvPr id="21" name="Group 20">
            <a:extLst>
              <a:ext uri="{FF2B5EF4-FFF2-40B4-BE49-F238E27FC236}">
                <a16:creationId xmlns:a16="http://schemas.microsoft.com/office/drawing/2014/main" id="{4D180533-E155-576F-68CA-393A727D0C21}"/>
              </a:ext>
            </a:extLst>
          </p:cNvPr>
          <p:cNvGrpSpPr/>
          <p:nvPr/>
        </p:nvGrpSpPr>
        <p:grpSpPr>
          <a:xfrm>
            <a:off x="4877333" y="5844252"/>
            <a:ext cx="2842097" cy="878665"/>
            <a:chOff x="4170548" y="4397450"/>
            <a:chExt cx="2842097" cy="878665"/>
          </a:xfrm>
        </p:grpSpPr>
        <p:sp>
          <p:nvSpPr>
            <p:cNvPr id="22" name="Rectangle 21">
              <a:extLst>
                <a:ext uri="{FF2B5EF4-FFF2-40B4-BE49-F238E27FC236}">
                  <a16:creationId xmlns:a16="http://schemas.microsoft.com/office/drawing/2014/main" id="{74F80431-0187-CDF0-7CBE-D21E5B391D29}"/>
                </a:ext>
              </a:extLst>
            </p:cNvPr>
            <p:cNvSpPr/>
            <p:nvPr/>
          </p:nvSpPr>
          <p:spPr>
            <a:xfrm>
              <a:off x="4170548" y="4397450"/>
              <a:ext cx="2842097" cy="8786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3" name="TextBox 22">
              <a:extLst>
                <a:ext uri="{FF2B5EF4-FFF2-40B4-BE49-F238E27FC236}">
                  <a16:creationId xmlns:a16="http://schemas.microsoft.com/office/drawing/2014/main" id="{1EEEF21C-EB57-66C7-E5FE-2C3C357C9A44}"/>
                </a:ext>
              </a:extLst>
            </p:cNvPr>
            <p:cNvSpPr txBox="1"/>
            <p:nvPr/>
          </p:nvSpPr>
          <p:spPr>
            <a:xfrm>
              <a:off x="4170548" y="4397450"/>
              <a:ext cx="2842097" cy="8786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992" tIns="92992" rIns="92992" bIns="92992" numCol="1" spcCol="1270" anchor="ctr" anchorCtr="0">
              <a:noAutofit/>
            </a:bodyPr>
            <a:lstStyle/>
            <a:p>
              <a:pPr marL="0" lvl="0" indent="0" algn="l" defTabSz="488950">
                <a:lnSpc>
                  <a:spcPct val="100000"/>
                </a:lnSpc>
                <a:spcBef>
                  <a:spcPct val="0"/>
                </a:spcBef>
                <a:spcAft>
                  <a:spcPct val="35000"/>
                </a:spcAft>
                <a:buNone/>
              </a:pPr>
              <a:r>
                <a:rPr lang="en-IN" sz="1100" kern="1200" dirty="0"/>
                <a:t>Low user engagement can lead to </a:t>
              </a:r>
              <a:r>
                <a:rPr lang="en-IN" sz="1100" kern="1200" dirty="0" err="1"/>
                <a:t>churn.We</a:t>
              </a:r>
              <a:r>
                <a:rPr lang="en-IN" sz="1100" kern="1200" dirty="0"/>
                <a:t> need to find ways to enhance customer stickiness and prevent attrition.</a:t>
              </a:r>
              <a:endParaRPr lang="en-US" sz="1100" kern="1200" dirty="0"/>
            </a:p>
          </p:txBody>
        </p:sp>
      </p:grpSp>
      <p:sp>
        <p:nvSpPr>
          <p:cNvPr id="38" name="TextBox 37">
            <a:extLst>
              <a:ext uri="{FF2B5EF4-FFF2-40B4-BE49-F238E27FC236}">
                <a16:creationId xmlns:a16="http://schemas.microsoft.com/office/drawing/2014/main" id="{23BAE80E-6E07-5246-B46A-DB5BE7F57BC7}"/>
              </a:ext>
            </a:extLst>
          </p:cNvPr>
          <p:cNvSpPr txBox="1"/>
          <p:nvPr/>
        </p:nvSpPr>
        <p:spPr>
          <a:xfrm>
            <a:off x="4968006" y="4835074"/>
            <a:ext cx="2644162" cy="923330"/>
          </a:xfrm>
          <a:prstGeom prst="rect">
            <a:avLst/>
          </a:prstGeom>
          <a:noFill/>
        </p:spPr>
        <p:txBody>
          <a:bodyPr wrap="square" rtlCol="0">
            <a:spAutoFit/>
          </a:bodyPr>
          <a:lstStyle/>
          <a:p>
            <a:r>
              <a:rPr lang="en-IN" sz="1200" dirty="0"/>
              <a:t>Customer Success teams must identify and address underutilized or disliked features.</a:t>
            </a:r>
          </a:p>
          <a:p>
            <a:endParaRPr lang="en-US" dirty="0"/>
          </a:p>
        </p:txBody>
      </p:sp>
      <p:grpSp>
        <p:nvGrpSpPr>
          <p:cNvPr id="39" name="Google Shape;52;p17">
            <a:extLst>
              <a:ext uri="{FF2B5EF4-FFF2-40B4-BE49-F238E27FC236}">
                <a16:creationId xmlns:a16="http://schemas.microsoft.com/office/drawing/2014/main" id="{E2C4BD5B-A372-9002-00C8-788FA5E25CA2}"/>
              </a:ext>
            </a:extLst>
          </p:cNvPr>
          <p:cNvGrpSpPr/>
          <p:nvPr/>
        </p:nvGrpSpPr>
        <p:grpSpPr>
          <a:xfrm>
            <a:off x="7906214" y="1689299"/>
            <a:ext cx="4285785" cy="4069106"/>
            <a:chOff x="700675" y="238125"/>
            <a:chExt cx="6204750" cy="5238750"/>
          </a:xfrm>
        </p:grpSpPr>
        <p:sp>
          <p:nvSpPr>
            <p:cNvPr id="40" name="Google Shape;53;p17">
              <a:extLst>
                <a:ext uri="{FF2B5EF4-FFF2-40B4-BE49-F238E27FC236}">
                  <a16:creationId xmlns:a16="http://schemas.microsoft.com/office/drawing/2014/main" id="{4B80DBA0-D45A-E1E1-0183-7A6F7EB795B8}"/>
                </a:ext>
              </a:extLst>
            </p:cNvPr>
            <p:cNvSpPr/>
            <p:nvPr/>
          </p:nvSpPr>
          <p:spPr>
            <a:xfrm>
              <a:off x="1488275" y="311075"/>
              <a:ext cx="4626050" cy="3443500"/>
            </a:xfrm>
            <a:custGeom>
              <a:avLst/>
              <a:gdLst/>
              <a:ahLst/>
              <a:cxnLst/>
              <a:rect l="l" t="t" r="r" b="b"/>
              <a:pathLst>
                <a:path w="185042" h="137740" extrusionOk="0">
                  <a:moveTo>
                    <a:pt x="0" y="1"/>
                  </a:moveTo>
                  <a:lnTo>
                    <a:pt x="0" y="137739"/>
                  </a:lnTo>
                  <a:lnTo>
                    <a:pt x="185042" y="137739"/>
                  </a:lnTo>
                  <a:lnTo>
                    <a:pt x="185042" y="1"/>
                  </a:ln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 name="Google Shape;54;p17">
              <a:extLst>
                <a:ext uri="{FF2B5EF4-FFF2-40B4-BE49-F238E27FC236}">
                  <a16:creationId xmlns:a16="http://schemas.microsoft.com/office/drawing/2014/main" id="{0D151C53-69D4-F2C6-0FA8-24B91F43F5A7}"/>
                </a:ext>
              </a:extLst>
            </p:cNvPr>
            <p:cNvSpPr/>
            <p:nvPr/>
          </p:nvSpPr>
          <p:spPr>
            <a:xfrm>
              <a:off x="1534600" y="355100"/>
              <a:ext cx="4532251" cy="3356625"/>
            </a:xfrm>
            <a:custGeom>
              <a:avLst/>
              <a:gdLst/>
              <a:ahLst/>
              <a:cxnLst/>
              <a:rect l="l" t="t" r="r" b="b"/>
              <a:pathLst>
                <a:path w="181290" h="134265" extrusionOk="0">
                  <a:moveTo>
                    <a:pt x="0" y="0"/>
                  </a:moveTo>
                  <a:lnTo>
                    <a:pt x="0" y="134264"/>
                  </a:lnTo>
                  <a:lnTo>
                    <a:pt x="181289" y="134264"/>
                  </a:lnTo>
                  <a:lnTo>
                    <a:pt x="181289"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 name="Google Shape;55;p17">
              <a:extLst>
                <a:ext uri="{FF2B5EF4-FFF2-40B4-BE49-F238E27FC236}">
                  <a16:creationId xmlns:a16="http://schemas.microsoft.com/office/drawing/2014/main" id="{6DD2F63E-0F43-C039-474F-45BB71CF7FA6}"/>
                </a:ext>
              </a:extLst>
            </p:cNvPr>
            <p:cNvSpPr/>
            <p:nvPr/>
          </p:nvSpPr>
          <p:spPr>
            <a:xfrm>
              <a:off x="3280075" y="1423000"/>
              <a:ext cx="316225" cy="1102675"/>
            </a:xfrm>
            <a:custGeom>
              <a:avLst/>
              <a:gdLst/>
              <a:ahLst/>
              <a:cxnLst/>
              <a:rect l="l" t="t" r="r" b="b"/>
              <a:pathLst>
                <a:path w="12649" h="44107" extrusionOk="0">
                  <a:moveTo>
                    <a:pt x="4495" y="0"/>
                  </a:moveTo>
                  <a:lnTo>
                    <a:pt x="3661" y="1205"/>
                  </a:lnTo>
                  <a:lnTo>
                    <a:pt x="2919" y="2410"/>
                  </a:lnTo>
                  <a:lnTo>
                    <a:pt x="2271" y="3707"/>
                  </a:lnTo>
                  <a:lnTo>
                    <a:pt x="1715" y="5004"/>
                  </a:lnTo>
                  <a:lnTo>
                    <a:pt x="1205" y="6348"/>
                  </a:lnTo>
                  <a:lnTo>
                    <a:pt x="788" y="7738"/>
                  </a:lnTo>
                  <a:lnTo>
                    <a:pt x="464" y="9127"/>
                  </a:lnTo>
                  <a:lnTo>
                    <a:pt x="232" y="10471"/>
                  </a:lnTo>
                  <a:lnTo>
                    <a:pt x="47" y="11861"/>
                  </a:lnTo>
                  <a:lnTo>
                    <a:pt x="1" y="13251"/>
                  </a:lnTo>
                  <a:lnTo>
                    <a:pt x="1" y="14641"/>
                  </a:lnTo>
                  <a:lnTo>
                    <a:pt x="47" y="16031"/>
                  </a:lnTo>
                  <a:lnTo>
                    <a:pt x="232" y="17374"/>
                  </a:lnTo>
                  <a:lnTo>
                    <a:pt x="464" y="18671"/>
                  </a:lnTo>
                  <a:lnTo>
                    <a:pt x="788" y="19969"/>
                  </a:lnTo>
                  <a:lnTo>
                    <a:pt x="1205" y="21173"/>
                  </a:lnTo>
                  <a:lnTo>
                    <a:pt x="1807" y="22656"/>
                  </a:lnTo>
                  <a:lnTo>
                    <a:pt x="2410" y="24092"/>
                  </a:lnTo>
                  <a:lnTo>
                    <a:pt x="3105" y="25482"/>
                  </a:lnTo>
                  <a:lnTo>
                    <a:pt x="3846" y="26872"/>
                  </a:lnTo>
                  <a:lnTo>
                    <a:pt x="5329" y="29605"/>
                  </a:lnTo>
                  <a:lnTo>
                    <a:pt x="6857" y="32339"/>
                  </a:lnTo>
                  <a:lnTo>
                    <a:pt x="7552" y="33543"/>
                  </a:lnTo>
                  <a:lnTo>
                    <a:pt x="8155" y="34748"/>
                  </a:lnTo>
                  <a:lnTo>
                    <a:pt x="8757" y="35999"/>
                  </a:lnTo>
                  <a:lnTo>
                    <a:pt x="9267" y="37250"/>
                  </a:lnTo>
                  <a:lnTo>
                    <a:pt x="9730" y="38547"/>
                  </a:lnTo>
                  <a:lnTo>
                    <a:pt x="9962" y="39196"/>
                  </a:lnTo>
                  <a:lnTo>
                    <a:pt x="10101" y="39844"/>
                  </a:lnTo>
                  <a:lnTo>
                    <a:pt x="10239" y="40539"/>
                  </a:lnTo>
                  <a:lnTo>
                    <a:pt x="10332" y="41234"/>
                  </a:lnTo>
                  <a:lnTo>
                    <a:pt x="10425" y="41929"/>
                  </a:lnTo>
                  <a:lnTo>
                    <a:pt x="10471" y="42624"/>
                  </a:lnTo>
                  <a:lnTo>
                    <a:pt x="10517" y="43226"/>
                  </a:lnTo>
                  <a:lnTo>
                    <a:pt x="10610" y="43458"/>
                  </a:lnTo>
                  <a:lnTo>
                    <a:pt x="10703" y="43690"/>
                  </a:lnTo>
                  <a:lnTo>
                    <a:pt x="10888" y="43875"/>
                  </a:lnTo>
                  <a:lnTo>
                    <a:pt x="11073" y="44014"/>
                  </a:lnTo>
                  <a:lnTo>
                    <a:pt x="11351" y="44106"/>
                  </a:lnTo>
                  <a:lnTo>
                    <a:pt x="11676" y="44106"/>
                  </a:lnTo>
                  <a:lnTo>
                    <a:pt x="12000" y="44014"/>
                  </a:lnTo>
                  <a:lnTo>
                    <a:pt x="12232" y="43921"/>
                  </a:lnTo>
                  <a:lnTo>
                    <a:pt x="12417" y="43736"/>
                  </a:lnTo>
                  <a:lnTo>
                    <a:pt x="12510" y="43504"/>
                  </a:lnTo>
                  <a:lnTo>
                    <a:pt x="12602" y="43273"/>
                  </a:lnTo>
                  <a:lnTo>
                    <a:pt x="12649" y="42995"/>
                  </a:lnTo>
                  <a:lnTo>
                    <a:pt x="12649" y="42392"/>
                  </a:lnTo>
                  <a:lnTo>
                    <a:pt x="12510" y="41141"/>
                  </a:lnTo>
                  <a:lnTo>
                    <a:pt x="12324" y="39890"/>
                  </a:lnTo>
                  <a:lnTo>
                    <a:pt x="12046" y="38686"/>
                  </a:lnTo>
                  <a:lnTo>
                    <a:pt x="11676" y="37528"/>
                  </a:lnTo>
                  <a:lnTo>
                    <a:pt x="11259" y="36369"/>
                  </a:lnTo>
                  <a:lnTo>
                    <a:pt x="10795" y="35211"/>
                  </a:lnTo>
                  <a:lnTo>
                    <a:pt x="10239" y="34099"/>
                  </a:lnTo>
                  <a:lnTo>
                    <a:pt x="9684" y="32987"/>
                  </a:lnTo>
                  <a:lnTo>
                    <a:pt x="8989" y="31690"/>
                  </a:lnTo>
                  <a:lnTo>
                    <a:pt x="8247" y="30347"/>
                  </a:lnTo>
                  <a:lnTo>
                    <a:pt x="6765" y="27798"/>
                  </a:lnTo>
                  <a:lnTo>
                    <a:pt x="6070" y="26501"/>
                  </a:lnTo>
                  <a:lnTo>
                    <a:pt x="5329" y="25158"/>
                  </a:lnTo>
                  <a:lnTo>
                    <a:pt x="4680" y="23814"/>
                  </a:lnTo>
                  <a:lnTo>
                    <a:pt x="4078" y="22470"/>
                  </a:lnTo>
                  <a:lnTo>
                    <a:pt x="3475" y="21081"/>
                  </a:lnTo>
                  <a:lnTo>
                    <a:pt x="3012" y="19691"/>
                  </a:lnTo>
                  <a:lnTo>
                    <a:pt x="2641" y="18301"/>
                  </a:lnTo>
                  <a:lnTo>
                    <a:pt x="2363" y="16957"/>
                  </a:lnTo>
                  <a:lnTo>
                    <a:pt x="2178" y="15567"/>
                  </a:lnTo>
                  <a:lnTo>
                    <a:pt x="2085" y="14224"/>
                  </a:lnTo>
                  <a:lnTo>
                    <a:pt x="2085" y="12880"/>
                  </a:lnTo>
                  <a:lnTo>
                    <a:pt x="2178" y="11583"/>
                  </a:lnTo>
                  <a:lnTo>
                    <a:pt x="2363" y="10286"/>
                  </a:lnTo>
                  <a:lnTo>
                    <a:pt x="2641" y="8988"/>
                  </a:lnTo>
                  <a:lnTo>
                    <a:pt x="3012" y="7691"/>
                  </a:lnTo>
                  <a:lnTo>
                    <a:pt x="3475" y="6394"/>
                  </a:lnTo>
                  <a:lnTo>
                    <a:pt x="4031" y="5143"/>
                  </a:lnTo>
                  <a:lnTo>
                    <a:pt x="4680" y="3892"/>
                  </a:lnTo>
                  <a:lnTo>
                    <a:pt x="5375" y="2688"/>
                  </a:lnTo>
                  <a:lnTo>
                    <a:pt x="6209" y="1437"/>
                  </a:lnTo>
                  <a:lnTo>
                    <a:pt x="5792" y="1159"/>
                  </a:lnTo>
                  <a:lnTo>
                    <a:pt x="5421" y="788"/>
                  </a:lnTo>
                  <a:lnTo>
                    <a:pt x="4958" y="464"/>
                  </a:lnTo>
                  <a:lnTo>
                    <a:pt x="4541" y="47"/>
                  </a:lnTo>
                  <a:lnTo>
                    <a:pt x="4495" y="0"/>
                  </a:lnTo>
                  <a:close/>
                </a:path>
              </a:pathLst>
            </a:custGeom>
            <a:solidFill>
              <a:srgbClr val="007AC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 name="Google Shape;56;p17">
              <a:extLst>
                <a:ext uri="{FF2B5EF4-FFF2-40B4-BE49-F238E27FC236}">
                  <a16:creationId xmlns:a16="http://schemas.microsoft.com/office/drawing/2014/main" id="{B8C995B3-8D7D-2E40-2021-329D76ED6A58}"/>
                </a:ext>
              </a:extLst>
            </p:cNvPr>
            <p:cNvSpPr/>
            <p:nvPr/>
          </p:nvSpPr>
          <p:spPr>
            <a:xfrm>
              <a:off x="3569650" y="1324550"/>
              <a:ext cx="839750" cy="1718850"/>
            </a:xfrm>
            <a:custGeom>
              <a:avLst/>
              <a:gdLst/>
              <a:ahLst/>
              <a:cxnLst/>
              <a:rect l="l" t="t" r="r" b="b"/>
              <a:pathLst>
                <a:path w="33590" h="68754" extrusionOk="0">
                  <a:moveTo>
                    <a:pt x="4077" y="19876"/>
                  </a:moveTo>
                  <a:lnTo>
                    <a:pt x="4355" y="19922"/>
                  </a:lnTo>
                  <a:lnTo>
                    <a:pt x="4633" y="20061"/>
                  </a:lnTo>
                  <a:lnTo>
                    <a:pt x="4911" y="20200"/>
                  </a:lnTo>
                  <a:lnTo>
                    <a:pt x="5374" y="20571"/>
                  </a:lnTo>
                  <a:lnTo>
                    <a:pt x="5745" y="20942"/>
                  </a:lnTo>
                  <a:lnTo>
                    <a:pt x="6116" y="21312"/>
                  </a:lnTo>
                  <a:lnTo>
                    <a:pt x="6394" y="21729"/>
                  </a:lnTo>
                  <a:lnTo>
                    <a:pt x="6672" y="22192"/>
                  </a:lnTo>
                  <a:lnTo>
                    <a:pt x="6903" y="22609"/>
                  </a:lnTo>
                  <a:lnTo>
                    <a:pt x="7089" y="23073"/>
                  </a:lnTo>
                  <a:lnTo>
                    <a:pt x="7228" y="23582"/>
                  </a:lnTo>
                  <a:lnTo>
                    <a:pt x="7413" y="24092"/>
                  </a:lnTo>
                  <a:lnTo>
                    <a:pt x="7552" y="24833"/>
                  </a:lnTo>
                  <a:lnTo>
                    <a:pt x="7691" y="25621"/>
                  </a:lnTo>
                  <a:lnTo>
                    <a:pt x="7830" y="27196"/>
                  </a:lnTo>
                  <a:lnTo>
                    <a:pt x="7830" y="27520"/>
                  </a:lnTo>
                  <a:lnTo>
                    <a:pt x="7830" y="27798"/>
                  </a:lnTo>
                  <a:lnTo>
                    <a:pt x="7830" y="27937"/>
                  </a:lnTo>
                  <a:lnTo>
                    <a:pt x="7830" y="28076"/>
                  </a:lnTo>
                  <a:lnTo>
                    <a:pt x="7737" y="28215"/>
                  </a:lnTo>
                  <a:lnTo>
                    <a:pt x="7644" y="28308"/>
                  </a:lnTo>
                  <a:lnTo>
                    <a:pt x="7505" y="28354"/>
                  </a:lnTo>
                  <a:lnTo>
                    <a:pt x="7181" y="28354"/>
                  </a:lnTo>
                  <a:lnTo>
                    <a:pt x="7042" y="28262"/>
                  </a:lnTo>
                  <a:lnTo>
                    <a:pt x="6811" y="28076"/>
                  </a:lnTo>
                  <a:lnTo>
                    <a:pt x="6533" y="27845"/>
                  </a:lnTo>
                  <a:lnTo>
                    <a:pt x="5838" y="27289"/>
                  </a:lnTo>
                  <a:lnTo>
                    <a:pt x="5189" y="26686"/>
                  </a:lnTo>
                  <a:lnTo>
                    <a:pt x="4587" y="26038"/>
                  </a:lnTo>
                  <a:lnTo>
                    <a:pt x="4077" y="25343"/>
                  </a:lnTo>
                  <a:lnTo>
                    <a:pt x="3614" y="24602"/>
                  </a:lnTo>
                  <a:lnTo>
                    <a:pt x="3243" y="23814"/>
                  </a:lnTo>
                  <a:lnTo>
                    <a:pt x="2919" y="22980"/>
                  </a:lnTo>
                  <a:lnTo>
                    <a:pt x="2734" y="22100"/>
                  </a:lnTo>
                  <a:lnTo>
                    <a:pt x="2641" y="21544"/>
                  </a:lnTo>
                  <a:lnTo>
                    <a:pt x="2595" y="21220"/>
                  </a:lnTo>
                  <a:lnTo>
                    <a:pt x="2641" y="20988"/>
                  </a:lnTo>
                  <a:lnTo>
                    <a:pt x="2687" y="20710"/>
                  </a:lnTo>
                  <a:lnTo>
                    <a:pt x="2780" y="20478"/>
                  </a:lnTo>
                  <a:lnTo>
                    <a:pt x="2965" y="20247"/>
                  </a:lnTo>
                  <a:lnTo>
                    <a:pt x="3197" y="20061"/>
                  </a:lnTo>
                  <a:lnTo>
                    <a:pt x="3475" y="19922"/>
                  </a:lnTo>
                  <a:lnTo>
                    <a:pt x="3799" y="19876"/>
                  </a:lnTo>
                  <a:close/>
                  <a:moveTo>
                    <a:pt x="18300" y="19876"/>
                  </a:moveTo>
                  <a:lnTo>
                    <a:pt x="18532" y="19922"/>
                  </a:lnTo>
                  <a:lnTo>
                    <a:pt x="18717" y="20015"/>
                  </a:lnTo>
                  <a:lnTo>
                    <a:pt x="18903" y="20154"/>
                  </a:lnTo>
                  <a:lnTo>
                    <a:pt x="19088" y="20339"/>
                  </a:lnTo>
                  <a:lnTo>
                    <a:pt x="19181" y="20525"/>
                  </a:lnTo>
                  <a:lnTo>
                    <a:pt x="19227" y="20710"/>
                  </a:lnTo>
                  <a:lnTo>
                    <a:pt x="19273" y="21127"/>
                  </a:lnTo>
                  <a:lnTo>
                    <a:pt x="19273" y="21590"/>
                  </a:lnTo>
                  <a:lnTo>
                    <a:pt x="19181" y="22378"/>
                  </a:lnTo>
                  <a:lnTo>
                    <a:pt x="18949" y="23119"/>
                  </a:lnTo>
                  <a:lnTo>
                    <a:pt x="18717" y="23860"/>
                  </a:lnTo>
                  <a:lnTo>
                    <a:pt x="18393" y="24509"/>
                  </a:lnTo>
                  <a:lnTo>
                    <a:pt x="17976" y="25158"/>
                  </a:lnTo>
                  <a:lnTo>
                    <a:pt x="17513" y="25806"/>
                  </a:lnTo>
                  <a:lnTo>
                    <a:pt x="17049" y="26362"/>
                  </a:lnTo>
                  <a:lnTo>
                    <a:pt x="16493" y="26964"/>
                  </a:lnTo>
                  <a:lnTo>
                    <a:pt x="16169" y="27242"/>
                  </a:lnTo>
                  <a:lnTo>
                    <a:pt x="15845" y="27520"/>
                  </a:lnTo>
                  <a:lnTo>
                    <a:pt x="15150" y="28030"/>
                  </a:lnTo>
                  <a:lnTo>
                    <a:pt x="14872" y="28215"/>
                  </a:lnTo>
                  <a:lnTo>
                    <a:pt x="14687" y="28308"/>
                  </a:lnTo>
                  <a:lnTo>
                    <a:pt x="14501" y="28354"/>
                  </a:lnTo>
                  <a:lnTo>
                    <a:pt x="14316" y="28308"/>
                  </a:lnTo>
                  <a:lnTo>
                    <a:pt x="14223" y="28215"/>
                  </a:lnTo>
                  <a:lnTo>
                    <a:pt x="14131" y="28030"/>
                  </a:lnTo>
                  <a:lnTo>
                    <a:pt x="14131" y="27798"/>
                  </a:lnTo>
                  <a:lnTo>
                    <a:pt x="14131" y="27474"/>
                  </a:lnTo>
                  <a:lnTo>
                    <a:pt x="14131" y="27011"/>
                  </a:lnTo>
                  <a:lnTo>
                    <a:pt x="14177" y="26269"/>
                  </a:lnTo>
                  <a:lnTo>
                    <a:pt x="14270" y="25575"/>
                  </a:lnTo>
                  <a:lnTo>
                    <a:pt x="14362" y="24880"/>
                  </a:lnTo>
                  <a:lnTo>
                    <a:pt x="14501" y="24185"/>
                  </a:lnTo>
                  <a:lnTo>
                    <a:pt x="14687" y="23536"/>
                  </a:lnTo>
                  <a:lnTo>
                    <a:pt x="14965" y="22887"/>
                  </a:lnTo>
                  <a:lnTo>
                    <a:pt x="15243" y="22285"/>
                  </a:lnTo>
                  <a:lnTo>
                    <a:pt x="15613" y="21683"/>
                  </a:lnTo>
                  <a:lnTo>
                    <a:pt x="15891" y="21220"/>
                  </a:lnTo>
                  <a:lnTo>
                    <a:pt x="16262" y="20849"/>
                  </a:lnTo>
                  <a:lnTo>
                    <a:pt x="16632" y="20478"/>
                  </a:lnTo>
                  <a:lnTo>
                    <a:pt x="17049" y="20200"/>
                  </a:lnTo>
                  <a:lnTo>
                    <a:pt x="17466" y="20015"/>
                  </a:lnTo>
                  <a:lnTo>
                    <a:pt x="17883" y="19876"/>
                  </a:lnTo>
                  <a:close/>
                  <a:moveTo>
                    <a:pt x="25389" y="0"/>
                  </a:moveTo>
                  <a:lnTo>
                    <a:pt x="24879" y="325"/>
                  </a:lnTo>
                  <a:lnTo>
                    <a:pt x="24370" y="603"/>
                  </a:lnTo>
                  <a:lnTo>
                    <a:pt x="23814" y="881"/>
                  </a:lnTo>
                  <a:lnTo>
                    <a:pt x="23304" y="1066"/>
                  </a:lnTo>
                  <a:lnTo>
                    <a:pt x="23999" y="1622"/>
                  </a:lnTo>
                  <a:lnTo>
                    <a:pt x="24694" y="2178"/>
                  </a:lnTo>
                  <a:lnTo>
                    <a:pt x="25342" y="2780"/>
                  </a:lnTo>
                  <a:lnTo>
                    <a:pt x="25991" y="3429"/>
                  </a:lnTo>
                  <a:lnTo>
                    <a:pt x="26593" y="4077"/>
                  </a:lnTo>
                  <a:lnTo>
                    <a:pt x="27149" y="4772"/>
                  </a:lnTo>
                  <a:lnTo>
                    <a:pt x="27659" y="5467"/>
                  </a:lnTo>
                  <a:lnTo>
                    <a:pt x="28122" y="6209"/>
                  </a:lnTo>
                  <a:lnTo>
                    <a:pt x="28586" y="6950"/>
                  </a:lnTo>
                  <a:lnTo>
                    <a:pt x="29003" y="7691"/>
                  </a:lnTo>
                  <a:lnTo>
                    <a:pt x="29420" y="8479"/>
                  </a:lnTo>
                  <a:lnTo>
                    <a:pt x="29744" y="9266"/>
                  </a:lnTo>
                  <a:lnTo>
                    <a:pt x="30068" y="10054"/>
                  </a:lnTo>
                  <a:lnTo>
                    <a:pt x="30346" y="10888"/>
                  </a:lnTo>
                  <a:lnTo>
                    <a:pt x="30624" y="11722"/>
                  </a:lnTo>
                  <a:lnTo>
                    <a:pt x="30856" y="12509"/>
                  </a:lnTo>
                  <a:lnTo>
                    <a:pt x="31041" y="13343"/>
                  </a:lnTo>
                  <a:lnTo>
                    <a:pt x="31180" y="14177"/>
                  </a:lnTo>
                  <a:lnTo>
                    <a:pt x="31319" y="15011"/>
                  </a:lnTo>
                  <a:lnTo>
                    <a:pt x="31412" y="15845"/>
                  </a:lnTo>
                  <a:lnTo>
                    <a:pt x="31458" y="16679"/>
                  </a:lnTo>
                  <a:lnTo>
                    <a:pt x="31458" y="17513"/>
                  </a:lnTo>
                  <a:lnTo>
                    <a:pt x="31458" y="18347"/>
                  </a:lnTo>
                  <a:lnTo>
                    <a:pt x="31412" y="19135"/>
                  </a:lnTo>
                  <a:lnTo>
                    <a:pt x="31319" y="19969"/>
                  </a:lnTo>
                  <a:lnTo>
                    <a:pt x="31226" y="20756"/>
                  </a:lnTo>
                  <a:lnTo>
                    <a:pt x="31087" y="21544"/>
                  </a:lnTo>
                  <a:lnTo>
                    <a:pt x="30902" y="22285"/>
                  </a:lnTo>
                  <a:lnTo>
                    <a:pt x="30717" y="23073"/>
                  </a:lnTo>
                  <a:lnTo>
                    <a:pt x="30485" y="23768"/>
                  </a:lnTo>
                  <a:lnTo>
                    <a:pt x="30207" y="24509"/>
                  </a:lnTo>
                  <a:lnTo>
                    <a:pt x="29929" y="25204"/>
                  </a:lnTo>
                  <a:lnTo>
                    <a:pt x="29373" y="26316"/>
                  </a:lnTo>
                  <a:lnTo>
                    <a:pt x="28817" y="27381"/>
                  </a:lnTo>
                  <a:lnTo>
                    <a:pt x="27613" y="29559"/>
                  </a:lnTo>
                  <a:lnTo>
                    <a:pt x="26362" y="31644"/>
                  </a:lnTo>
                  <a:lnTo>
                    <a:pt x="25111" y="33775"/>
                  </a:lnTo>
                  <a:lnTo>
                    <a:pt x="24231" y="35257"/>
                  </a:lnTo>
                  <a:lnTo>
                    <a:pt x="23397" y="36786"/>
                  </a:lnTo>
                  <a:lnTo>
                    <a:pt x="22655" y="38362"/>
                  </a:lnTo>
                  <a:lnTo>
                    <a:pt x="22007" y="39937"/>
                  </a:lnTo>
                  <a:lnTo>
                    <a:pt x="21729" y="40771"/>
                  </a:lnTo>
                  <a:lnTo>
                    <a:pt x="21451" y="41605"/>
                  </a:lnTo>
                  <a:lnTo>
                    <a:pt x="21265" y="42439"/>
                  </a:lnTo>
                  <a:lnTo>
                    <a:pt x="21034" y="43273"/>
                  </a:lnTo>
                  <a:lnTo>
                    <a:pt x="20895" y="44106"/>
                  </a:lnTo>
                  <a:lnTo>
                    <a:pt x="20756" y="44987"/>
                  </a:lnTo>
                  <a:lnTo>
                    <a:pt x="20710" y="45867"/>
                  </a:lnTo>
                  <a:lnTo>
                    <a:pt x="20663" y="46794"/>
                  </a:lnTo>
                  <a:lnTo>
                    <a:pt x="20617" y="46979"/>
                  </a:lnTo>
                  <a:lnTo>
                    <a:pt x="20571" y="47211"/>
                  </a:lnTo>
                  <a:lnTo>
                    <a:pt x="20432" y="47628"/>
                  </a:lnTo>
                  <a:lnTo>
                    <a:pt x="20154" y="47998"/>
                  </a:lnTo>
                  <a:lnTo>
                    <a:pt x="19829" y="48369"/>
                  </a:lnTo>
                  <a:lnTo>
                    <a:pt x="19459" y="48647"/>
                  </a:lnTo>
                  <a:lnTo>
                    <a:pt x="19042" y="48832"/>
                  </a:lnTo>
                  <a:lnTo>
                    <a:pt x="18578" y="49017"/>
                  </a:lnTo>
                  <a:lnTo>
                    <a:pt x="18115" y="49064"/>
                  </a:lnTo>
                  <a:lnTo>
                    <a:pt x="17698" y="49017"/>
                  </a:lnTo>
                  <a:lnTo>
                    <a:pt x="17281" y="48925"/>
                  </a:lnTo>
                  <a:lnTo>
                    <a:pt x="16910" y="48739"/>
                  </a:lnTo>
                  <a:lnTo>
                    <a:pt x="16586" y="48461"/>
                  </a:lnTo>
                  <a:lnTo>
                    <a:pt x="16308" y="48183"/>
                  </a:lnTo>
                  <a:lnTo>
                    <a:pt x="16077" y="47813"/>
                  </a:lnTo>
                  <a:lnTo>
                    <a:pt x="15891" y="47350"/>
                  </a:lnTo>
                  <a:lnTo>
                    <a:pt x="15799" y="46886"/>
                  </a:lnTo>
                  <a:lnTo>
                    <a:pt x="15243" y="43134"/>
                  </a:lnTo>
                  <a:lnTo>
                    <a:pt x="14826" y="39381"/>
                  </a:lnTo>
                  <a:lnTo>
                    <a:pt x="14455" y="35628"/>
                  </a:lnTo>
                  <a:lnTo>
                    <a:pt x="14223" y="31829"/>
                  </a:lnTo>
                  <a:lnTo>
                    <a:pt x="14223" y="31412"/>
                  </a:lnTo>
                  <a:lnTo>
                    <a:pt x="14270" y="31227"/>
                  </a:lnTo>
                  <a:lnTo>
                    <a:pt x="14362" y="31088"/>
                  </a:lnTo>
                  <a:lnTo>
                    <a:pt x="14455" y="30902"/>
                  </a:lnTo>
                  <a:lnTo>
                    <a:pt x="14594" y="30810"/>
                  </a:lnTo>
                  <a:lnTo>
                    <a:pt x="14779" y="30671"/>
                  </a:lnTo>
                  <a:lnTo>
                    <a:pt x="14965" y="30578"/>
                  </a:lnTo>
                  <a:lnTo>
                    <a:pt x="15799" y="30207"/>
                  </a:lnTo>
                  <a:lnTo>
                    <a:pt x="16586" y="29698"/>
                  </a:lnTo>
                  <a:lnTo>
                    <a:pt x="17327" y="29142"/>
                  </a:lnTo>
                  <a:lnTo>
                    <a:pt x="18022" y="28540"/>
                  </a:lnTo>
                  <a:lnTo>
                    <a:pt x="18717" y="27798"/>
                  </a:lnTo>
                  <a:lnTo>
                    <a:pt x="19320" y="27057"/>
                  </a:lnTo>
                  <a:lnTo>
                    <a:pt x="19876" y="26269"/>
                  </a:lnTo>
                  <a:lnTo>
                    <a:pt x="20339" y="25482"/>
                  </a:lnTo>
                  <a:lnTo>
                    <a:pt x="20756" y="24602"/>
                  </a:lnTo>
                  <a:lnTo>
                    <a:pt x="21080" y="23721"/>
                  </a:lnTo>
                  <a:lnTo>
                    <a:pt x="21312" y="22795"/>
                  </a:lnTo>
                  <a:lnTo>
                    <a:pt x="21451" y="21775"/>
                  </a:lnTo>
                  <a:lnTo>
                    <a:pt x="21497" y="21220"/>
                  </a:lnTo>
                  <a:lnTo>
                    <a:pt x="21451" y="20664"/>
                  </a:lnTo>
                  <a:lnTo>
                    <a:pt x="21358" y="20154"/>
                  </a:lnTo>
                  <a:lnTo>
                    <a:pt x="21173" y="19691"/>
                  </a:lnTo>
                  <a:lnTo>
                    <a:pt x="20941" y="19274"/>
                  </a:lnTo>
                  <a:lnTo>
                    <a:pt x="20710" y="18903"/>
                  </a:lnTo>
                  <a:lnTo>
                    <a:pt x="20385" y="18532"/>
                  </a:lnTo>
                  <a:lnTo>
                    <a:pt x="20061" y="18254"/>
                  </a:lnTo>
                  <a:lnTo>
                    <a:pt x="19644" y="18023"/>
                  </a:lnTo>
                  <a:lnTo>
                    <a:pt x="19227" y="17884"/>
                  </a:lnTo>
                  <a:lnTo>
                    <a:pt x="18810" y="17745"/>
                  </a:lnTo>
                  <a:lnTo>
                    <a:pt x="18347" y="17698"/>
                  </a:lnTo>
                  <a:lnTo>
                    <a:pt x="17837" y="17698"/>
                  </a:lnTo>
                  <a:lnTo>
                    <a:pt x="17327" y="17791"/>
                  </a:lnTo>
                  <a:lnTo>
                    <a:pt x="16818" y="17930"/>
                  </a:lnTo>
                  <a:lnTo>
                    <a:pt x="16262" y="18162"/>
                  </a:lnTo>
                  <a:lnTo>
                    <a:pt x="15938" y="18347"/>
                  </a:lnTo>
                  <a:lnTo>
                    <a:pt x="15567" y="18579"/>
                  </a:lnTo>
                  <a:lnTo>
                    <a:pt x="15243" y="18810"/>
                  </a:lnTo>
                  <a:lnTo>
                    <a:pt x="14918" y="19088"/>
                  </a:lnTo>
                  <a:lnTo>
                    <a:pt x="14362" y="19644"/>
                  </a:lnTo>
                  <a:lnTo>
                    <a:pt x="13899" y="20339"/>
                  </a:lnTo>
                  <a:lnTo>
                    <a:pt x="13343" y="21220"/>
                  </a:lnTo>
                  <a:lnTo>
                    <a:pt x="12926" y="22146"/>
                  </a:lnTo>
                  <a:lnTo>
                    <a:pt x="12602" y="23073"/>
                  </a:lnTo>
                  <a:lnTo>
                    <a:pt x="12324" y="24046"/>
                  </a:lnTo>
                  <a:lnTo>
                    <a:pt x="12138" y="25019"/>
                  </a:lnTo>
                  <a:lnTo>
                    <a:pt x="12046" y="25991"/>
                  </a:lnTo>
                  <a:lnTo>
                    <a:pt x="11999" y="27011"/>
                  </a:lnTo>
                  <a:lnTo>
                    <a:pt x="11999" y="28030"/>
                  </a:lnTo>
                  <a:lnTo>
                    <a:pt x="11999" y="28308"/>
                  </a:lnTo>
                  <a:lnTo>
                    <a:pt x="11953" y="28586"/>
                  </a:lnTo>
                  <a:lnTo>
                    <a:pt x="11907" y="28771"/>
                  </a:lnTo>
                  <a:lnTo>
                    <a:pt x="11814" y="28957"/>
                  </a:lnTo>
                  <a:lnTo>
                    <a:pt x="11675" y="29049"/>
                  </a:lnTo>
                  <a:lnTo>
                    <a:pt x="11490" y="29142"/>
                  </a:lnTo>
                  <a:lnTo>
                    <a:pt x="11212" y="29235"/>
                  </a:lnTo>
                  <a:lnTo>
                    <a:pt x="10934" y="29235"/>
                  </a:lnTo>
                  <a:lnTo>
                    <a:pt x="10610" y="29188"/>
                  </a:lnTo>
                  <a:lnTo>
                    <a:pt x="10378" y="29142"/>
                  </a:lnTo>
                  <a:lnTo>
                    <a:pt x="10193" y="29049"/>
                  </a:lnTo>
                  <a:lnTo>
                    <a:pt x="10100" y="28910"/>
                  </a:lnTo>
                  <a:lnTo>
                    <a:pt x="10007" y="28725"/>
                  </a:lnTo>
                  <a:lnTo>
                    <a:pt x="9961" y="28540"/>
                  </a:lnTo>
                  <a:lnTo>
                    <a:pt x="9961" y="28030"/>
                  </a:lnTo>
                  <a:lnTo>
                    <a:pt x="9961" y="27011"/>
                  </a:lnTo>
                  <a:lnTo>
                    <a:pt x="9915" y="25945"/>
                  </a:lnTo>
                  <a:lnTo>
                    <a:pt x="9776" y="24972"/>
                  </a:lnTo>
                  <a:lnTo>
                    <a:pt x="9590" y="24046"/>
                  </a:lnTo>
                  <a:lnTo>
                    <a:pt x="9359" y="23119"/>
                  </a:lnTo>
                  <a:lnTo>
                    <a:pt x="9081" y="22239"/>
                  </a:lnTo>
                  <a:lnTo>
                    <a:pt x="8710" y="21405"/>
                  </a:lnTo>
                  <a:lnTo>
                    <a:pt x="8247" y="20571"/>
                  </a:lnTo>
                  <a:lnTo>
                    <a:pt x="7691" y="19830"/>
                  </a:lnTo>
                  <a:lnTo>
                    <a:pt x="7367" y="19459"/>
                  </a:lnTo>
                  <a:lnTo>
                    <a:pt x="6996" y="19088"/>
                  </a:lnTo>
                  <a:lnTo>
                    <a:pt x="6440" y="18625"/>
                  </a:lnTo>
                  <a:lnTo>
                    <a:pt x="5838" y="18254"/>
                  </a:lnTo>
                  <a:lnTo>
                    <a:pt x="5189" y="17976"/>
                  </a:lnTo>
                  <a:lnTo>
                    <a:pt x="4540" y="17791"/>
                  </a:lnTo>
                  <a:lnTo>
                    <a:pt x="3892" y="17698"/>
                  </a:lnTo>
                  <a:lnTo>
                    <a:pt x="3243" y="17745"/>
                  </a:lnTo>
                  <a:lnTo>
                    <a:pt x="2965" y="17791"/>
                  </a:lnTo>
                  <a:lnTo>
                    <a:pt x="2641" y="17884"/>
                  </a:lnTo>
                  <a:lnTo>
                    <a:pt x="2363" y="17976"/>
                  </a:lnTo>
                  <a:lnTo>
                    <a:pt x="2085" y="18115"/>
                  </a:lnTo>
                  <a:lnTo>
                    <a:pt x="1622" y="18486"/>
                  </a:lnTo>
                  <a:lnTo>
                    <a:pt x="1205" y="18903"/>
                  </a:lnTo>
                  <a:lnTo>
                    <a:pt x="880" y="19366"/>
                  </a:lnTo>
                  <a:lnTo>
                    <a:pt x="649" y="19922"/>
                  </a:lnTo>
                  <a:lnTo>
                    <a:pt x="510" y="20571"/>
                  </a:lnTo>
                  <a:lnTo>
                    <a:pt x="463" y="21220"/>
                  </a:lnTo>
                  <a:lnTo>
                    <a:pt x="463" y="21914"/>
                  </a:lnTo>
                  <a:lnTo>
                    <a:pt x="602" y="22702"/>
                  </a:lnTo>
                  <a:lnTo>
                    <a:pt x="788" y="23351"/>
                  </a:lnTo>
                  <a:lnTo>
                    <a:pt x="973" y="23999"/>
                  </a:lnTo>
                  <a:lnTo>
                    <a:pt x="1205" y="24602"/>
                  </a:lnTo>
                  <a:lnTo>
                    <a:pt x="1483" y="25204"/>
                  </a:lnTo>
                  <a:lnTo>
                    <a:pt x="1761" y="25760"/>
                  </a:lnTo>
                  <a:lnTo>
                    <a:pt x="2039" y="26316"/>
                  </a:lnTo>
                  <a:lnTo>
                    <a:pt x="2409" y="26825"/>
                  </a:lnTo>
                  <a:lnTo>
                    <a:pt x="2780" y="27335"/>
                  </a:lnTo>
                  <a:lnTo>
                    <a:pt x="3150" y="27798"/>
                  </a:lnTo>
                  <a:lnTo>
                    <a:pt x="3614" y="28262"/>
                  </a:lnTo>
                  <a:lnTo>
                    <a:pt x="4031" y="28679"/>
                  </a:lnTo>
                  <a:lnTo>
                    <a:pt x="4540" y="29096"/>
                  </a:lnTo>
                  <a:lnTo>
                    <a:pt x="5050" y="29466"/>
                  </a:lnTo>
                  <a:lnTo>
                    <a:pt x="5606" y="29837"/>
                  </a:lnTo>
                  <a:lnTo>
                    <a:pt x="6162" y="30161"/>
                  </a:lnTo>
                  <a:lnTo>
                    <a:pt x="6764" y="30485"/>
                  </a:lnTo>
                  <a:lnTo>
                    <a:pt x="6996" y="30624"/>
                  </a:lnTo>
                  <a:lnTo>
                    <a:pt x="7228" y="30763"/>
                  </a:lnTo>
                  <a:lnTo>
                    <a:pt x="7413" y="30949"/>
                  </a:lnTo>
                  <a:lnTo>
                    <a:pt x="7505" y="31088"/>
                  </a:lnTo>
                  <a:lnTo>
                    <a:pt x="7598" y="31319"/>
                  </a:lnTo>
                  <a:lnTo>
                    <a:pt x="7691" y="31551"/>
                  </a:lnTo>
                  <a:lnTo>
                    <a:pt x="7691" y="31783"/>
                  </a:lnTo>
                  <a:lnTo>
                    <a:pt x="7691" y="32061"/>
                  </a:lnTo>
                  <a:lnTo>
                    <a:pt x="7459" y="35767"/>
                  </a:lnTo>
                  <a:lnTo>
                    <a:pt x="7089" y="39473"/>
                  </a:lnTo>
                  <a:lnTo>
                    <a:pt x="6672" y="43180"/>
                  </a:lnTo>
                  <a:lnTo>
                    <a:pt x="6162" y="46886"/>
                  </a:lnTo>
                  <a:lnTo>
                    <a:pt x="6023" y="47442"/>
                  </a:lnTo>
                  <a:lnTo>
                    <a:pt x="5838" y="47906"/>
                  </a:lnTo>
                  <a:lnTo>
                    <a:pt x="5606" y="48322"/>
                  </a:lnTo>
                  <a:lnTo>
                    <a:pt x="5282" y="48739"/>
                  </a:lnTo>
                  <a:lnTo>
                    <a:pt x="4957" y="49064"/>
                  </a:lnTo>
                  <a:lnTo>
                    <a:pt x="4540" y="49342"/>
                  </a:lnTo>
                  <a:lnTo>
                    <a:pt x="4123" y="49620"/>
                  </a:lnTo>
                  <a:lnTo>
                    <a:pt x="3660" y="49851"/>
                  </a:lnTo>
                  <a:lnTo>
                    <a:pt x="3289" y="49990"/>
                  </a:lnTo>
                  <a:lnTo>
                    <a:pt x="2873" y="50129"/>
                  </a:lnTo>
                  <a:lnTo>
                    <a:pt x="2131" y="50361"/>
                  </a:lnTo>
                  <a:lnTo>
                    <a:pt x="1622" y="50546"/>
                  </a:lnTo>
                  <a:lnTo>
                    <a:pt x="1205" y="50824"/>
                  </a:lnTo>
                  <a:lnTo>
                    <a:pt x="834" y="51102"/>
                  </a:lnTo>
                  <a:lnTo>
                    <a:pt x="510" y="51473"/>
                  </a:lnTo>
                  <a:lnTo>
                    <a:pt x="278" y="51844"/>
                  </a:lnTo>
                  <a:lnTo>
                    <a:pt x="139" y="52307"/>
                  </a:lnTo>
                  <a:lnTo>
                    <a:pt x="46" y="52770"/>
                  </a:lnTo>
                  <a:lnTo>
                    <a:pt x="46" y="53233"/>
                  </a:lnTo>
                  <a:lnTo>
                    <a:pt x="93" y="53697"/>
                  </a:lnTo>
                  <a:lnTo>
                    <a:pt x="232" y="54160"/>
                  </a:lnTo>
                  <a:lnTo>
                    <a:pt x="463" y="54577"/>
                  </a:lnTo>
                  <a:lnTo>
                    <a:pt x="695" y="54901"/>
                  </a:lnTo>
                  <a:lnTo>
                    <a:pt x="1019" y="55226"/>
                  </a:lnTo>
                  <a:lnTo>
                    <a:pt x="1436" y="55504"/>
                  </a:lnTo>
                  <a:lnTo>
                    <a:pt x="1853" y="55689"/>
                  </a:lnTo>
                  <a:lnTo>
                    <a:pt x="2363" y="55828"/>
                  </a:lnTo>
                  <a:lnTo>
                    <a:pt x="3892" y="56060"/>
                  </a:lnTo>
                  <a:lnTo>
                    <a:pt x="5421" y="56291"/>
                  </a:lnTo>
                  <a:lnTo>
                    <a:pt x="6950" y="56430"/>
                  </a:lnTo>
                  <a:lnTo>
                    <a:pt x="8525" y="56569"/>
                  </a:lnTo>
                  <a:lnTo>
                    <a:pt x="10054" y="56616"/>
                  </a:lnTo>
                  <a:lnTo>
                    <a:pt x="11583" y="56662"/>
                  </a:lnTo>
                  <a:lnTo>
                    <a:pt x="13158" y="56569"/>
                  </a:lnTo>
                  <a:lnTo>
                    <a:pt x="14687" y="56430"/>
                  </a:lnTo>
                  <a:lnTo>
                    <a:pt x="16725" y="56199"/>
                  </a:lnTo>
                  <a:lnTo>
                    <a:pt x="18717" y="55874"/>
                  </a:lnTo>
                  <a:lnTo>
                    <a:pt x="19134" y="55874"/>
                  </a:lnTo>
                  <a:lnTo>
                    <a:pt x="19181" y="55921"/>
                  </a:lnTo>
                  <a:lnTo>
                    <a:pt x="19273" y="55967"/>
                  </a:lnTo>
                  <a:lnTo>
                    <a:pt x="19320" y="56060"/>
                  </a:lnTo>
                  <a:lnTo>
                    <a:pt x="19366" y="56152"/>
                  </a:lnTo>
                  <a:lnTo>
                    <a:pt x="19366" y="56338"/>
                  </a:lnTo>
                  <a:lnTo>
                    <a:pt x="19273" y="56477"/>
                  </a:lnTo>
                  <a:lnTo>
                    <a:pt x="19134" y="56616"/>
                  </a:lnTo>
                  <a:lnTo>
                    <a:pt x="18995" y="56662"/>
                  </a:lnTo>
                  <a:lnTo>
                    <a:pt x="18671" y="56801"/>
                  </a:lnTo>
                  <a:lnTo>
                    <a:pt x="18300" y="56894"/>
                  </a:lnTo>
                  <a:lnTo>
                    <a:pt x="16957" y="57171"/>
                  </a:lnTo>
                  <a:lnTo>
                    <a:pt x="15567" y="57449"/>
                  </a:lnTo>
                  <a:lnTo>
                    <a:pt x="14223" y="57635"/>
                  </a:lnTo>
                  <a:lnTo>
                    <a:pt x="12833" y="57727"/>
                  </a:lnTo>
                  <a:lnTo>
                    <a:pt x="11629" y="57820"/>
                  </a:lnTo>
                  <a:lnTo>
                    <a:pt x="10424" y="57820"/>
                  </a:lnTo>
                  <a:lnTo>
                    <a:pt x="9220" y="57727"/>
                  </a:lnTo>
                  <a:lnTo>
                    <a:pt x="8015" y="57681"/>
                  </a:lnTo>
                  <a:lnTo>
                    <a:pt x="5652" y="57403"/>
                  </a:lnTo>
                  <a:lnTo>
                    <a:pt x="3243" y="57125"/>
                  </a:lnTo>
                  <a:lnTo>
                    <a:pt x="2595" y="57079"/>
                  </a:lnTo>
                  <a:lnTo>
                    <a:pt x="2039" y="57125"/>
                  </a:lnTo>
                  <a:lnTo>
                    <a:pt x="1529" y="57264"/>
                  </a:lnTo>
                  <a:lnTo>
                    <a:pt x="1066" y="57496"/>
                  </a:lnTo>
                  <a:lnTo>
                    <a:pt x="695" y="57774"/>
                  </a:lnTo>
                  <a:lnTo>
                    <a:pt x="417" y="58144"/>
                  </a:lnTo>
                  <a:lnTo>
                    <a:pt x="185" y="58561"/>
                  </a:lnTo>
                  <a:lnTo>
                    <a:pt x="46" y="59071"/>
                  </a:lnTo>
                  <a:lnTo>
                    <a:pt x="0" y="59627"/>
                  </a:lnTo>
                  <a:lnTo>
                    <a:pt x="0" y="60183"/>
                  </a:lnTo>
                  <a:lnTo>
                    <a:pt x="139" y="60646"/>
                  </a:lnTo>
                  <a:lnTo>
                    <a:pt x="371" y="61063"/>
                  </a:lnTo>
                  <a:lnTo>
                    <a:pt x="695" y="61434"/>
                  </a:lnTo>
                  <a:lnTo>
                    <a:pt x="1112" y="61758"/>
                  </a:lnTo>
                  <a:lnTo>
                    <a:pt x="1668" y="61990"/>
                  </a:lnTo>
                  <a:lnTo>
                    <a:pt x="2270" y="62221"/>
                  </a:lnTo>
                  <a:lnTo>
                    <a:pt x="3521" y="62499"/>
                  </a:lnTo>
                  <a:lnTo>
                    <a:pt x="4772" y="62777"/>
                  </a:lnTo>
                  <a:lnTo>
                    <a:pt x="6023" y="63009"/>
                  </a:lnTo>
                  <a:lnTo>
                    <a:pt x="7274" y="63194"/>
                  </a:lnTo>
                  <a:lnTo>
                    <a:pt x="8525" y="63333"/>
                  </a:lnTo>
                  <a:lnTo>
                    <a:pt x="9776" y="63426"/>
                  </a:lnTo>
                  <a:lnTo>
                    <a:pt x="12370" y="63426"/>
                  </a:lnTo>
                  <a:lnTo>
                    <a:pt x="13992" y="63333"/>
                  </a:lnTo>
                  <a:lnTo>
                    <a:pt x="15660" y="63194"/>
                  </a:lnTo>
                  <a:lnTo>
                    <a:pt x="19134" y="62824"/>
                  </a:lnTo>
                  <a:lnTo>
                    <a:pt x="18949" y="63102"/>
                  </a:lnTo>
                  <a:lnTo>
                    <a:pt x="18810" y="63333"/>
                  </a:lnTo>
                  <a:lnTo>
                    <a:pt x="18625" y="63565"/>
                  </a:lnTo>
                  <a:lnTo>
                    <a:pt x="18439" y="63750"/>
                  </a:lnTo>
                  <a:lnTo>
                    <a:pt x="18069" y="64028"/>
                  </a:lnTo>
                  <a:lnTo>
                    <a:pt x="17698" y="64260"/>
                  </a:lnTo>
                  <a:lnTo>
                    <a:pt x="16818" y="64770"/>
                  </a:lnTo>
                  <a:lnTo>
                    <a:pt x="15938" y="65233"/>
                  </a:lnTo>
                  <a:lnTo>
                    <a:pt x="15057" y="65604"/>
                  </a:lnTo>
                  <a:lnTo>
                    <a:pt x="14177" y="65928"/>
                  </a:lnTo>
                  <a:lnTo>
                    <a:pt x="13297" y="66159"/>
                  </a:lnTo>
                  <a:lnTo>
                    <a:pt x="12416" y="66391"/>
                  </a:lnTo>
                  <a:lnTo>
                    <a:pt x="11536" y="66484"/>
                  </a:lnTo>
                  <a:lnTo>
                    <a:pt x="10656" y="66576"/>
                  </a:lnTo>
                  <a:lnTo>
                    <a:pt x="9776" y="66530"/>
                  </a:lnTo>
                  <a:lnTo>
                    <a:pt x="8895" y="66484"/>
                  </a:lnTo>
                  <a:lnTo>
                    <a:pt x="8015" y="66298"/>
                  </a:lnTo>
                  <a:lnTo>
                    <a:pt x="7135" y="66113"/>
                  </a:lnTo>
                  <a:lnTo>
                    <a:pt x="6255" y="65789"/>
                  </a:lnTo>
                  <a:lnTo>
                    <a:pt x="5374" y="65418"/>
                  </a:lnTo>
                  <a:lnTo>
                    <a:pt x="4448" y="65001"/>
                  </a:lnTo>
                  <a:lnTo>
                    <a:pt x="3567" y="64492"/>
                  </a:lnTo>
                  <a:lnTo>
                    <a:pt x="3104" y="64214"/>
                  </a:lnTo>
                  <a:lnTo>
                    <a:pt x="2873" y="64167"/>
                  </a:lnTo>
                  <a:lnTo>
                    <a:pt x="2641" y="64121"/>
                  </a:lnTo>
                  <a:lnTo>
                    <a:pt x="2456" y="64167"/>
                  </a:lnTo>
                  <a:lnTo>
                    <a:pt x="2224" y="64260"/>
                  </a:lnTo>
                  <a:lnTo>
                    <a:pt x="2039" y="64399"/>
                  </a:lnTo>
                  <a:lnTo>
                    <a:pt x="1853" y="64631"/>
                  </a:lnTo>
                  <a:lnTo>
                    <a:pt x="1714" y="64909"/>
                  </a:lnTo>
                  <a:lnTo>
                    <a:pt x="1622" y="65140"/>
                  </a:lnTo>
                  <a:lnTo>
                    <a:pt x="1668" y="65418"/>
                  </a:lnTo>
                  <a:lnTo>
                    <a:pt x="1714" y="65604"/>
                  </a:lnTo>
                  <a:lnTo>
                    <a:pt x="1853" y="65835"/>
                  </a:lnTo>
                  <a:lnTo>
                    <a:pt x="2039" y="66020"/>
                  </a:lnTo>
                  <a:lnTo>
                    <a:pt x="2456" y="66345"/>
                  </a:lnTo>
                  <a:lnTo>
                    <a:pt x="3058" y="66715"/>
                  </a:lnTo>
                  <a:lnTo>
                    <a:pt x="3660" y="67086"/>
                  </a:lnTo>
                  <a:lnTo>
                    <a:pt x="4262" y="67364"/>
                  </a:lnTo>
                  <a:lnTo>
                    <a:pt x="4911" y="67642"/>
                  </a:lnTo>
                  <a:lnTo>
                    <a:pt x="5977" y="68013"/>
                  </a:lnTo>
                  <a:lnTo>
                    <a:pt x="6996" y="68291"/>
                  </a:lnTo>
                  <a:lnTo>
                    <a:pt x="8015" y="68522"/>
                  </a:lnTo>
                  <a:lnTo>
                    <a:pt x="8988" y="68661"/>
                  </a:lnTo>
                  <a:lnTo>
                    <a:pt x="10007" y="68754"/>
                  </a:lnTo>
                  <a:lnTo>
                    <a:pt x="10980" y="68754"/>
                  </a:lnTo>
                  <a:lnTo>
                    <a:pt x="11953" y="68661"/>
                  </a:lnTo>
                  <a:lnTo>
                    <a:pt x="12880" y="68522"/>
                  </a:lnTo>
                  <a:lnTo>
                    <a:pt x="13853" y="68337"/>
                  </a:lnTo>
                  <a:lnTo>
                    <a:pt x="14779" y="68059"/>
                  </a:lnTo>
                  <a:lnTo>
                    <a:pt x="15706" y="67688"/>
                  </a:lnTo>
                  <a:lnTo>
                    <a:pt x="16586" y="67318"/>
                  </a:lnTo>
                  <a:lnTo>
                    <a:pt x="17513" y="66854"/>
                  </a:lnTo>
                  <a:lnTo>
                    <a:pt x="18393" y="66298"/>
                  </a:lnTo>
                  <a:lnTo>
                    <a:pt x="19273" y="65696"/>
                  </a:lnTo>
                  <a:lnTo>
                    <a:pt x="20154" y="65048"/>
                  </a:lnTo>
                  <a:lnTo>
                    <a:pt x="20571" y="64677"/>
                  </a:lnTo>
                  <a:lnTo>
                    <a:pt x="20941" y="64260"/>
                  </a:lnTo>
                  <a:lnTo>
                    <a:pt x="21219" y="63797"/>
                  </a:lnTo>
                  <a:lnTo>
                    <a:pt x="21358" y="63380"/>
                  </a:lnTo>
                  <a:lnTo>
                    <a:pt x="21451" y="62916"/>
                  </a:lnTo>
                  <a:lnTo>
                    <a:pt x="21497" y="62499"/>
                  </a:lnTo>
                  <a:lnTo>
                    <a:pt x="21404" y="62082"/>
                  </a:lnTo>
                  <a:lnTo>
                    <a:pt x="21265" y="61665"/>
                  </a:lnTo>
                  <a:lnTo>
                    <a:pt x="21080" y="61295"/>
                  </a:lnTo>
                  <a:lnTo>
                    <a:pt x="20802" y="61017"/>
                  </a:lnTo>
                  <a:lnTo>
                    <a:pt x="20524" y="60832"/>
                  </a:lnTo>
                  <a:lnTo>
                    <a:pt x="20154" y="60693"/>
                  </a:lnTo>
                  <a:lnTo>
                    <a:pt x="19737" y="60600"/>
                  </a:lnTo>
                  <a:lnTo>
                    <a:pt x="18671" y="60600"/>
                  </a:lnTo>
                  <a:lnTo>
                    <a:pt x="18022" y="60693"/>
                  </a:lnTo>
                  <a:lnTo>
                    <a:pt x="16401" y="60924"/>
                  </a:lnTo>
                  <a:lnTo>
                    <a:pt x="14779" y="61110"/>
                  </a:lnTo>
                  <a:lnTo>
                    <a:pt x="13158" y="61249"/>
                  </a:lnTo>
                  <a:lnTo>
                    <a:pt x="11536" y="61295"/>
                  </a:lnTo>
                  <a:lnTo>
                    <a:pt x="9868" y="61249"/>
                  </a:lnTo>
                  <a:lnTo>
                    <a:pt x="8247" y="61110"/>
                  </a:lnTo>
                  <a:lnTo>
                    <a:pt x="6625" y="60924"/>
                  </a:lnTo>
                  <a:lnTo>
                    <a:pt x="5004" y="60600"/>
                  </a:lnTo>
                  <a:lnTo>
                    <a:pt x="2734" y="60090"/>
                  </a:lnTo>
                  <a:lnTo>
                    <a:pt x="2548" y="60044"/>
                  </a:lnTo>
                  <a:lnTo>
                    <a:pt x="2363" y="59951"/>
                  </a:lnTo>
                  <a:lnTo>
                    <a:pt x="2224" y="59812"/>
                  </a:lnTo>
                  <a:lnTo>
                    <a:pt x="2224" y="59720"/>
                  </a:lnTo>
                  <a:lnTo>
                    <a:pt x="2224" y="59627"/>
                  </a:lnTo>
                  <a:lnTo>
                    <a:pt x="2224" y="59488"/>
                  </a:lnTo>
                  <a:lnTo>
                    <a:pt x="2270" y="59395"/>
                  </a:lnTo>
                  <a:lnTo>
                    <a:pt x="2363" y="59349"/>
                  </a:lnTo>
                  <a:lnTo>
                    <a:pt x="2456" y="59303"/>
                  </a:lnTo>
                  <a:lnTo>
                    <a:pt x="2826" y="59303"/>
                  </a:lnTo>
                  <a:lnTo>
                    <a:pt x="3845" y="59395"/>
                  </a:lnTo>
                  <a:lnTo>
                    <a:pt x="4818" y="59534"/>
                  </a:lnTo>
                  <a:lnTo>
                    <a:pt x="6579" y="59766"/>
                  </a:lnTo>
                  <a:lnTo>
                    <a:pt x="8339" y="59905"/>
                  </a:lnTo>
                  <a:lnTo>
                    <a:pt x="10146" y="59998"/>
                  </a:lnTo>
                  <a:lnTo>
                    <a:pt x="11907" y="59998"/>
                  </a:lnTo>
                  <a:lnTo>
                    <a:pt x="13667" y="59905"/>
                  </a:lnTo>
                  <a:lnTo>
                    <a:pt x="15428" y="59673"/>
                  </a:lnTo>
                  <a:lnTo>
                    <a:pt x="17188" y="59395"/>
                  </a:lnTo>
                  <a:lnTo>
                    <a:pt x="18069" y="59210"/>
                  </a:lnTo>
                  <a:lnTo>
                    <a:pt x="18949" y="58978"/>
                  </a:lnTo>
                  <a:lnTo>
                    <a:pt x="19644" y="58747"/>
                  </a:lnTo>
                  <a:lnTo>
                    <a:pt x="20246" y="58469"/>
                  </a:lnTo>
                  <a:lnTo>
                    <a:pt x="20756" y="58098"/>
                  </a:lnTo>
                  <a:lnTo>
                    <a:pt x="20941" y="57913"/>
                  </a:lnTo>
                  <a:lnTo>
                    <a:pt x="21126" y="57727"/>
                  </a:lnTo>
                  <a:lnTo>
                    <a:pt x="21265" y="57496"/>
                  </a:lnTo>
                  <a:lnTo>
                    <a:pt x="21404" y="57264"/>
                  </a:lnTo>
                  <a:lnTo>
                    <a:pt x="21497" y="57032"/>
                  </a:lnTo>
                  <a:lnTo>
                    <a:pt x="21543" y="56755"/>
                  </a:lnTo>
                  <a:lnTo>
                    <a:pt x="21590" y="56477"/>
                  </a:lnTo>
                  <a:lnTo>
                    <a:pt x="21636" y="56199"/>
                  </a:lnTo>
                  <a:lnTo>
                    <a:pt x="21543" y="55643"/>
                  </a:lnTo>
                  <a:lnTo>
                    <a:pt x="21497" y="55365"/>
                  </a:lnTo>
                  <a:lnTo>
                    <a:pt x="21404" y="55087"/>
                  </a:lnTo>
                  <a:lnTo>
                    <a:pt x="21265" y="54855"/>
                  </a:lnTo>
                  <a:lnTo>
                    <a:pt x="21173" y="54670"/>
                  </a:lnTo>
                  <a:lnTo>
                    <a:pt x="20987" y="54484"/>
                  </a:lnTo>
                  <a:lnTo>
                    <a:pt x="20802" y="54299"/>
                  </a:lnTo>
                  <a:lnTo>
                    <a:pt x="20617" y="54160"/>
                  </a:lnTo>
                  <a:lnTo>
                    <a:pt x="20385" y="54021"/>
                  </a:lnTo>
                  <a:lnTo>
                    <a:pt x="20154" y="53928"/>
                  </a:lnTo>
                  <a:lnTo>
                    <a:pt x="19876" y="53836"/>
                  </a:lnTo>
                  <a:lnTo>
                    <a:pt x="19273" y="53743"/>
                  </a:lnTo>
                  <a:lnTo>
                    <a:pt x="18625" y="53743"/>
                  </a:lnTo>
                  <a:lnTo>
                    <a:pt x="17837" y="53836"/>
                  </a:lnTo>
                  <a:lnTo>
                    <a:pt x="16077" y="54114"/>
                  </a:lnTo>
                  <a:lnTo>
                    <a:pt x="14270" y="54299"/>
                  </a:lnTo>
                  <a:lnTo>
                    <a:pt x="12463" y="54438"/>
                  </a:lnTo>
                  <a:lnTo>
                    <a:pt x="10656" y="54438"/>
                  </a:lnTo>
                  <a:lnTo>
                    <a:pt x="8849" y="54392"/>
                  </a:lnTo>
                  <a:lnTo>
                    <a:pt x="7042" y="54253"/>
                  </a:lnTo>
                  <a:lnTo>
                    <a:pt x="5235" y="54067"/>
                  </a:lnTo>
                  <a:lnTo>
                    <a:pt x="3428" y="53789"/>
                  </a:lnTo>
                  <a:lnTo>
                    <a:pt x="3058" y="53743"/>
                  </a:lnTo>
                  <a:lnTo>
                    <a:pt x="2687" y="53650"/>
                  </a:lnTo>
                  <a:lnTo>
                    <a:pt x="2548" y="53604"/>
                  </a:lnTo>
                  <a:lnTo>
                    <a:pt x="2409" y="53465"/>
                  </a:lnTo>
                  <a:lnTo>
                    <a:pt x="2317" y="53326"/>
                  </a:lnTo>
                  <a:lnTo>
                    <a:pt x="2270" y="53094"/>
                  </a:lnTo>
                  <a:lnTo>
                    <a:pt x="2270" y="52909"/>
                  </a:lnTo>
                  <a:lnTo>
                    <a:pt x="2317" y="52724"/>
                  </a:lnTo>
                  <a:lnTo>
                    <a:pt x="2456" y="52585"/>
                  </a:lnTo>
                  <a:lnTo>
                    <a:pt x="2595" y="52492"/>
                  </a:lnTo>
                  <a:lnTo>
                    <a:pt x="2965" y="52400"/>
                  </a:lnTo>
                  <a:lnTo>
                    <a:pt x="3336" y="52307"/>
                  </a:lnTo>
                  <a:lnTo>
                    <a:pt x="4401" y="51890"/>
                  </a:lnTo>
                  <a:lnTo>
                    <a:pt x="4865" y="51658"/>
                  </a:lnTo>
                  <a:lnTo>
                    <a:pt x="5328" y="51427"/>
                  </a:lnTo>
                  <a:lnTo>
                    <a:pt x="5745" y="51149"/>
                  </a:lnTo>
                  <a:lnTo>
                    <a:pt x="6116" y="50871"/>
                  </a:lnTo>
                  <a:lnTo>
                    <a:pt x="6486" y="50546"/>
                  </a:lnTo>
                  <a:lnTo>
                    <a:pt x="6857" y="50176"/>
                  </a:lnTo>
                  <a:lnTo>
                    <a:pt x="7135" y="49805"/>
                  </a:lnTo>
                  <a:lnTo>
                    <a:pt x="7413" y="49434"/>
                  </a:lnTo>
                  <a:lnTo>
                    <a:pt x="7691" y="48971"/>
                  </a:lnTo>
                  <a:lnTo>
                    <a:pt x="7922" y="48508"/>
                  </a:lnTo>
                  <a:lnTo>
                    <a:pt x="8108" y="48044"/>
                  </a:lnTo>
                  <a:lnTo>
                    <a:pt x="8247" y="47489"/>
                  </a:lnTo>
                  <a:lnTo>
                    <a:pt x="8386" y="46933"/>
                  </a:lnTo>
                  <a:lnTo>
                    <a:pt x="8432" y="46330"/>
                  </a:lnTo>
                  <a:lnTo>
                    <a:pt x="9266" y="39473"/>
                  </a:lnTo>
                  <a:lnTo>
                    <a:pt x="9590" y="36045"/>
                  </a:lnTo>
                  <a:lnTo>
                    <a:pt x="9729" y="34331"/>
                  </a:lnTo>
                  <a:lnTo>
                    <a:pt x="9822" y="32570"/>
                  </a:lnTo>
                  <a:lnTo>
                    <a:pt x="9868" y="32292"/>
                  </a:lnTo>
                  <a:lnTo>
                    <a:pt x="9915" y="32014"/>
                  </a:lnTo>
                  <a:lnTo>
                    <a:pt x="9961" y="31829"/>
                  </a:lnTo>
                  <a:lnTo>
                    <a:pt x="10100" y="31644"/>
                  </a:lnTo>
                  <a:lnTo>
                    <a:pt x="10239" y="31505"/>
                  </a:lnTo>
                  <a:lnTo>
                    <a:pt x="10471" y="31412"/>
                  </a:lnTo>
                  <a:lnTo>
                    <a:pt x="10702" y="31366"/>
                  </a:lnTo>
                  <a:lnTo>
                    <a:pt x="11351" y="31366"/>
                  </a:lnTo>
                  <a:lnTo>
                    <a:pt x="11583" y="31458"/>
                  </a:lnTo>
                  <a:lnTo>
                    <a:pt x="11768" y="31551"/>
                  </a:lnTo>
                  <a:lnTo>
                    <a:pt x="11907" y="31690"/>
                  </a:lnTo>
                  <a:lnTo>
                    <a:pt x="11999" y="31829"/>
                  </a:lnTo>
                  <a:lnTo>
                    <a:pt x="12046" y="32061"/>
                  </a:lnTo>
                  <a:lnTo>
                    <a:pt x="12092" y="32570"/>
                  </a:lnTo>
                  <a:lnTo>
                    <a:pt x="12370" y="36277"/>
                  </a:lnTo>
                  <a:lnTo>
                    <a:pt x="12694" y="39983"/>
                  </a:lnTo>
                  <a:lnTo>
                    <a:pt x="13158" y="43689"/>
                  </a:lnTo>
                  <a:lnTo>
                    <a:pt x="13667" y="47350"/>
                  </a:lnTo>
                  <a:lnTo>
                    <a:pt x="13760" y="47813"/>
                  </a:lnTo>
                  <a:lnTo>
                    <a:pt x="13899" y="48230"/>
                  </a:lnTo>
                  <a:lnTo>
                    <a:pt x="14038" y="48647"/>
                  </a:lnTo>
                  <a:lnTo>
                    <a:pt x="14270" y="49017"/>
                  </a:lnTo>
                  <a:lnTo>
                    <a:pt x="14455" y="49388"/>
                  </a:lnTo>
                  <a:lnTo>
                    <a:pt x="14733" y="49712"/>
                  </a:lnTo>
                  <a:lnTo>
                    <a:pt x="15011" y="49990"/>
                  </a:lnTo>
                  <a:lnTo>
                    <a:pt x="15289" y="50268"/>
                  </a:lnTo>
                  <a:lnTo>
                    <a:pt x="15613" y="50500"/>
                  </a:lnTo>
                  <a:lnTo>
                    <a:pt x="15984" y="50732"/>
                  </a:lnTo>
                  <a:lnTo>
                    <a:pt x="16355" y="50917"/>
                  </a:lnTo>
                  <a:lnTo>
                    <a:pt x="16725" y="51056"/>
                  </a:lnTo>
                  <a:lnTo>
                    <a:pt x="17142" y="51149"/>
                  </a:lnTo>
                  <a:lnTo>
                    <a:pt x="17559" y="51195"/>
                  </a:lnTo>
                  <a:lnTo>
                    <a:pt x="17976" y="51241"/>
                  </a:lnTo>
                  <a:lnTo>
                    <a:pt x="18439" y="51241"/>
                  </a:lnTo>
                  <a:lnTo>
                    <a:pt x="18856" y="51195"/>
                  </a:lnTo>
                  <a:lnTo>
                    <a:pt x="19273" y="51102"/>
                  </a:lnTo>
                  <a:lnTo>
                    <a:pt x="19690" y="50963"/>
                  </a:lnTo>
                  <a:lnTo>
                    <a:pt x="20061" y="50778"/>
                  </a:lnTo>
                  <a:lnTo>
                    <a:pt x="20432" y="50593"/>
                  </a:lnTo>
                  <a:lnTo>
                    <a:pt x="20802" y="50361"/>
                  </a:lnTo>
                  <a:lnTo>
                    <a:pt x="21126" y="50129"/>
                  </a:lnTo>
                  <a:lnTo>
                    <a:pt x="21451" y="49805"/>
                  </a:lnTo>
                  <a:lnTo>
                    <a:pt x="21775" y="49527"/>
                  </a:lnTo>
                  <a:lnTo>
                    <a:pt x="22007" y="49156"/>
                  </a:lnTo>
                  <a:lnTo>
                    <a:pt x="22238" y="48832"/>
                  </a:lnTo>
                  <a:lnTo>
                    <a:pt x="22470" y="48461"/>
                  </a:lnTo>
                  <a:lnTo>
                    <a:pt x="22609" y="48091"/>
                  </a:lnTo>
                  <a:lnTo>
                    <a:pt x="22748" y="47674"/>
                  </a:lnTo>
                  <a:lnTo>
                    <a:pt x="22794" y="47257"/>
                  </a:lnTo>
                  <a:lnTo>
                    <a:pt x="22841" y="46886"/>
                  </a:lnTo>
                  <a:lnTo>
                    <a:pt x="22887" y="45589"/>
                  </a:lnTo>
                  <a:lnTo>
                    <a:pt x="23026" y="44384"/>
                  </a:lnTo>
                  <a:lnTo>
                    <a:pt x="23258" y="43180"/>
                  </a:lnTo>
                  <a:lnTo>
                    <a:pt x="23582" y="42022"/>
                  </a:lnTo>
                  <a:lnTo>
                    <a:pt x="23953" y="40863"/>
                  </a:lnTo>
                  <a:lnTo>
                    <a:pt x="24416" y="39705"/>
                  </a:lnTo>
                  <a:lnTo>
                    <a:pt x="24926" y="38593"/>
                  </a:lnTo>
                  <a:lnTo>
                    <a:pt x="25528" y="37528"/>
                  </a:lnTo>
                  <a:lnTo>
                    <a:pt x="26871" y="35165"/>
                  </a:lnTo>
                  <a:lnTo>
                    <a:pt x="28215" y="32802"/>
                  </a:lnTo>
                  <a:lnTo>
                    <a:pt x="29605" y="30439"/>
                  </a:lnTo>
                  <a:lnTo>
                    <a:pt x="30902" y="28076"/>
                  </a:lnTo>
                  <a:lnTo>
                    <a:pt x="31365" y="27150"/>
                  </a:lnTo>
                  <a:lnTo>
                    <a:pt x="31782" y="26269"/>
                  </a:lnTo>
                  <a:lnTo>
                    <a:pt x="32153" y="25343"/>
                  </a:lnTo>
                  <a:lnTo>
                    <a:pt x="32477" y="24370"/>
                  </a:lnTo>
                  <a:lnTo>
                    <a:pt x="32755" y="23443"/>
                  </a:lnTo>
                  <a:lnTo>
                    <a:pt x="32987" y="22517"/>
                  </a:lnTo>
                  <a:lnTo>
                    <a:pt x="33219" y="21544"/>
                  </a:lnTo>
                  <a:lnTo>
                    <a:pt x="33358" y="20571"/>
                  </a:lnTo>
                  <a:lnTo>
                    <a:pt x="33497" y="19598"/>
                  </a:lnTo>
                  <a:lnTo>
                    <a:pt x="33543" y="18671"/>
                  </a:lnTo>
                  <a:lnTo>
                    <a:pt x="33589" y="17698"/>
                  </a:lnTo>
                  <a:lnTo>
                    <a:pt x="33589" y="16726"/>
                  </a:lnTo>
                  <a:lnTo>
                    <a:pt x="33543" y="15753"/>
                  </a:lnTo>
                  <a:lnTo>
                    <a:pt x="33450" y="14826"/>
                  </a:lnTo>
                  <a:lnTo>
                    <a:pt x="33311" y="13853"/>
                  </a:lnTo>
                  <a:lnTo>
                    <a:pt x="33126" y="12926"/>
                  </a:lnTo>
                  <a:lnTo>
                    <a:pt x="32941" y="12000"/>
                  </a:lnTo>
                  <a:lnTo>
                    <a:pt x="32709" y="11073"/>
                  </a:lnTo>
                  <a:lnTo>
                    <a:pt x="32431" y="10193"/>
                  </a:lnTo>
                  <a:lnTo>
                    <a:pt x="32107" y="9266"/>
                  </a:lnTo>
                  <a:lnTo>
                    <a:pt x="31736" y="8386"/>
                  </a:lnTo>
                  <a:lnTo>
                    <a:pt x="31319" y="7506"/>
                  </a:lnTo>
                  <a:lnTo>
                    <a:pt x="30902" y="6672"/>
                  </a:lnTo>
                  <a:lnTo>
                    <a:pt x="30439" y="5838"/>
                  </a:lnTo>
                  <a:lnTo>
                    <a:pt x="29929" y="5050"/>
                  </a:lnTo>
                  <a:lnTo>
                    <a:pt x="29373" y="4263"/>
                  </a:lnTo>
                  <a:lnTo>
                    <a:pt x="28817" y="3475"/>
                  </a:lnTo>
                  <a:lnTo>
                    <a:pt x="28215" y="2734"/>
                  </a:lnTo>
                  <a:lnTo>
                    <a:pt x="27566" y="1993"/>
                  </a:lnTo>
                  <a:lnTo>
                    <a:pt x="26871" y="1298"/>
                  </a:lnTo>
                  <a:lnTo>
                    <a:pt x="26130" y="649"/>
                  </a:lnTo>
                  <a:lnTo>
                    <a:pt x="25389" y="0"/>
                  </a:lnTo>
                  <a:close/>
                </a:path>
              </a:pathLst>
            </a:custGeom>
            <a:solidFill>
              <a:srgbClr val="007AC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 name="Google Shape;57;p17">
              <a:extLst>
                <a:ext uri="{FF2B5EF4-FFF2-40B4-BE49-F238E27FC236}">
                  <a16:creationId xmlns:a16="http://schemas.microsoft.com/office/drawing/2014/main" id="{F481409C-7D08-AA92-5960-F6D8868323CE}"/>
                </a:ext>
              </a:extLst>
            </p:cNvPr>
            <p:cNvSpPr/>
            <p:nvPr/>
          </p:nvSpPr>
          <p:spPr>
            <a:xfrm>
              <a:off x="3434125" y="238125"/>
              <a:ext cx="201550" cy="202700"/>
            </a:xfrm>
            <a:custGeom>
              <a:avLst/>
              <a:gdLst/>
              <a:ahLst/>
              <a:cxnLst/>
              <a:rect l="l" t="t" r="r" b="b"/>
              <a:pathLst>
                <a:path w="8062" h="8108" extrusionOk="0">
                  <a:moveTo>
                    <a:pt x="0" y="0"/>
                  </a:moveTo>
                  <a:lnTo>
                    <a:pt x="0" y="8108"/>
                  </a:lnTo>
                  <a:lnTo>
                    <a:pt x="8062" y="8108"/>
                  </a:lnTo>
                  <a:lnTo>
                    <a:pt x="8062" y="0"/>
                  </a:lnTo>
                  <a:close/>
                </a:path>
              </a:pathLst>
            </a:custGeom>
            <a:solidFill>
              <a:srgbClr val="FCAF1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 name="Google Shape;58;p17">
              <a:extLst>
                <a:ext uri="{FF2B5EF4-FFF2-40B4-BE49-F238E27FC236}">
                  <a16:creationId xmlns:a16="http://schemas.microsoft.com/office/drawing/2014/main" id="{EAC9E1D2-89C8-DF7D-85C6-A738995B7008}"/>
                </a:ext>
              </a:extLst>
            </p:cNvPr>
            <p:cNvSpPr/>
            <p:nvPr/>
          </p:nvSpPr>
          <p:spPr>
            <a:xfrm>
              <a:off x="3869625" y="467450"/>
              <a:ext cx="201550" cy="202725"/>
            </a:xfrm>
            <a:custGeom>
              <a:avLst/>
              <a:gdLst/>
              <a:ahLst/>
              <a:cxnLst/>
              <a:rect l="l" t="t" r="r" b="b"/>
              <a:pathLst>
                <a:path w="8062" h="8109" extrusionOk="0">
                  <a:moveTo>
                    <a:pt x="0" y="0"/>
                  </a:moveTo>
                  <a:lnTo>
                    <a:pt x="0" y="8108"/>
                  </a:lnTo>
                  <a:lnTo>
                    <a:pt x="8062" y="8108"/>
                  </a:lnTo>
                  <a:lnTo>
                    <a:pt x="8062"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 name="Google Shape;59;p17">
              <a:extLst>
                <a:ext uri="{FF2B5EF4-FFF2-40B4-BE49-F238E27FC236}">
                  <a16:creationId xmlns:a16="http://schemas.microsoft.com/office/drawing/2014/main" id="{43A3910F-1F55-70B9-3A53-040BBF98185F}"/>
                </a:ext>
              </a:extLst>
            </p:cNvPr>
            <p:cNvSpPr/>
            <p:nvPr/>
          </p:nvSpPr>
          <p:spPr>
            <a:xfrm>
              <a:off x="3713250" y="635400"/>
              <a:ext cx="202725" cy="201550"/>
            </a:xfrm>
            <a:custGeom>
              <a:avLst/>
              <a:gdLst/>
              <a:ahLst/>
              <a:cxnLst/>
              <a:rect l="l" t="t" r="r" b="b"/>
              <a:pathLst>
                <a:path w="8109" h="8062" extrusionOk="0">
                  <a:moveTo>
                    <a:pt x="1" y="0"/>
                  </a:moveTo>
                  <a:lnTo>
                    <a:pt x="1" y="8062"/>
                  </a:lnTo>
                  <a:lnTo>
                    <a:pt x="8109" y="8062"/>
                  </a:lnTo>
                  <a:lnTo>
                    <a:pt x="8109" y="0"/>
                  </a:lnTo>
                  <a:close/>
                </a:path>
              </a:pathLst>
            </a:custGeom>
            <a:solidFill>
              <a:srgbClr val="007AC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 name="Google Shape;60;p17">
              <a:extLst>
                <a:ext uri="{FF2B5EF4-FFF2-40B4-BE49-F238E27FC236}">
                  <a16:creationId xmlns:a16="http://schemas.microsoft.com/office/drawing/2014/main" id="{AA5B3F9F-2B00-FD4F-9FEA-BA76B5FAF088}"/>
                </a:ext>
              </a:extLst>
            </p:cNvPr>
            <p:cNvSpPr/>
            <p:nvPr/>
          </p:nvSpPr>
          <p:spPr>
            <a:xfrm>
              <a:off x="2733375" y="665500"/>
              <a:ext cx="202725" cy="201575"/>
            </a:xfrm>
            <a:custGeom>
              <a:avLst/>
              <a:gdLst/>
              <a:ahLst/>
              <a:cxnLst/>
              <a:rect l="l" t="t" r="r" b="b"/>
              <a:pathLst>
                <a:path w="8109" h="8063" extrusionOk="0">
                  <a:moveTo>
                    <a:pt x="1" y="1"/>
                  </a:moveTo>
                  <a:lnTo>
                    <a:pt x="1" y="8062"/>
                  </a:lnTo>
                  <a:lnTo>
                    <a:pt x="8109" y="8062"/>
                  </a:lnTo>
                  <a:lnTo>
                    <a:pt x="8109" y="1"/>
                  </a:lnTo>
                  <a:close/>
                </a:path>
              </a:pathLst>
            </a:custGeom>
            <a:solidFill>
              <a:srgbClr val="8DC63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 name="Google Shape;61;p17">
              <a:extLst>
                <a:ext uri="{FF2B5EF4-FFF2-40B4-BE49-F238E27FC236}">
                  <a16:creationId xmlns:a16="http://schemas.microsoft.com/office/drawing/2014/main" id="{0B9E5507-AA67-F712-11A5-21EAC2FBD9D9}"/>
                </a:ext>
              </a:extLst>
            </p:cNvPr>
            <p:cNvSpPr/>
            <p:nvPr/>
          </p:nvSpPr>
          <p:spPr>
            <a:xfrm>
              <a:off x="962425" y="2877750"/>
              <a:ext cx="52150" cy="165650"/>
            </a:xfrm>
            <a:custGeom>
              <a:avLst/>
              <a:gdLst/>
              <a:ahLst/>
              <a:cxnLst/>
              <a:rect l="l" t="t" r="r" b="b"/>
              <a:pathLst>
                <a:path w="2086" h="6626" extrusionOk="0">
                  <a:moveTo>
                    <a:pt x="973" y="1"/>
                  </a:moveTo>
                  <a:lnTo>
                    <a:pt x="788" y="47"/>
                  </a:lnTo>
                  <a:lnTo>
                    <a:pt x="649" y="140"/>
                  </a:lnTo>
                  <a:lnTo>
                    <a:pt x="510" y="232"/>
                  </a:lnTo>
                  <a:lnTo>
                    <a:pt x="371" y="371"/>
                  </a:lnTo>
                  <a:lnTo>
                    <a:pt x="279" y="557"/>
                  </a:lnTo>
                  <a:lnTo>
                    <a:pt x="232" y="696"/>
                  </a:lnTo>
                  <a:lnTo>
                    <a:pt x="186" y="927"/>
                  </a:lnTo>
                  <a:lnTo>
                    <a:pt x="1" y="5653"/>
                  </a:lnTo>
                  <a:lnTo>
                    <a:pt x="1" y="5838"/>
                  </a:lnTo>
                  <a:lnTo>
                    <a:pt x="47" y="6024"/>
                  </a:lnTo>
                  <a:lnTo>
                    <a:pt x="140" y="6163"/>
                  </a:lnTo>
                  <a:lnTo>
                    <a:pt x="279" y="6302"/>
                  </a:lnTo>
                  <a:lnTo>
                    <a:pt x="371" y="6441"/>
                  </a:lnTo>
                  <a:lnTo>
                    <a:pt x="557" y="6533"/>
                  </a:lnTo>
                  <a:lnTo>
                    <a:pt x="742" y="6580"/>
                  </a:lnTo>
                  <a:lnTo>
                    <a:pt x="927" y="6626"/>
                  </a:lnTo>
                  <a:lnTo>
                    <a:pt x="1112" y="6626"/>
                  </a:lnTo>
                  <a:lnTo>
                    <a:pt x="1298" y="6580"/>
                  </a:lnTo>
                  <a:lnTo>
                    <a:pt x="1437" y="6487"/>
                  </a:lnTo>
                  <a:lnTo>
                    <a:pt x="1576" y="6394"/>
                  </a:lnTo>
                  <a:lnTo>
                    <a:pt x="1715" y="6255"/>
                  </a:lnTo>
                  <a:lnTo>
                    <a:pt x="1807" y="6070"/>
                  </a:lnTo>
                  <a:lnTo>
                    <a:pt x="1854" y="5885"/>
                  </a:lnTo>
                  <a:lnTo>
                    <a:pt x="1900" y="5699"/>
                  </a:lnTo>
                  <a:lnTo>
                    <a:pt x="2085" y="974"/>
                  </a:lnTo>
                  <a:lnTo>
                    <a:pt x="2039" y="788"/>
                  </a:lnTo>
                  <a:lnTo>
                    <a:pt x="1993" y="603"/>
                  </a:lnTo>
                  <a:lnTo>
                    <a:pt x="1900" y="464"/>
                  </a:lnTo>
                  <a:lnTo>
                    <a:pt x="1807" y="279"/>
                  </a:lnTo>
                  <a:lnTo>
                    <a:pt x="1668" y="186"/>
                  </a:lnTo>
                  <a:lnTo>
                    <a:pt x="1529" y="93"/>
                  </a:lnTo>
                  <a:lnTo>
                    <a:pt x="1344" y="47"/>
                  </a:lnTo>
                  <a:lnTo>
                    <a:pt x="1159" y="1"/>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 name="Google Shape;62;p17">
              <a:extLst>
                <a:ext uri="{FF2B5EF4-FFF2-40B4-BE49-F238E27FC236}">
                  <a16:creationId xmlns:a16="http://schemas.microsoft.com/office/drawing/2014/main" id="{DD31B438-8332-D222-7BC3-AE5CE0522085}"/>
                </a:ext>
              </a:extLst>
            </p:cNvPr>
            <p:cNvSpPr/>
            <p:nvPr/>
          </p:nvSpPr>
          <p:spPr>
            <a:xfrm>
              <a:off x="869775" y="2763100"/>
              <a:ext cx="192275" cy="185325"/>
            </a:xfrm>
            <a:custGeom>
              <a:avLst/>
              <a:gdLst/>
              <a:ahLst/>
              <a:cxnLst/>
              <a:rect l="l" t="t" r="r" b="b"/>
              <a:pathLst>
                <a:path w="7691" h="7413" extrusionOk="0">
                  <a:moveTo>
                    <a:pt x="3568" y="0"/>
                  </a:moveTo>
                  <a:lnTo>
                    <a:pt x="0" y="3568"/>
                  </a:lnTo>
                  <a:lnTo>
                    <a:pt x="5421" y="7413"/>
                  </a:lnTo>
                  <a:lnTo>
                    <a:pt x="7691" y="2734"/>
                  </a:lnTo>
                  <a:lnTo>
                    <a:pt x="3568" y="0"/>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 name="Google Shape;63;p17">
              <a:extLst>
                <a:ext uri="{FF2B5EF4-FFF2-40B4-BE49-F238E27FC236}">
                  <a16:creationId xmlns:a16="http://schemas.microsoft.com/office/drawing/2014/main" id="{F5A852B1-AD6E-FA72-26D1-947A66ECB68B}"/>
                </a:ext>
              </a:extLst>
            </p:cNvPr>
            <p:cNvSpPr/>
            <p:nvPr/>
          </p:nvSpPr>
          <p:spPr>
            <a:xfrm>
              <a:off x="700675" y="2830275"/>
              <a:ext cx="242075" cy="235150"/>
            </a:xfrm>
            <a:custGeom>
              <a:avLst/>
              <a:gdLst/>
              <a:ahLst/>
              <a:cxnLst/>
              <a:rect l="l" t="t" r="r" b="b"/>
              <a:pathLst>
                <a:path w="9683" h="9406" extrusionOk="0">
                  <a:moveTo>
                    <a:pt x="8664" y="0"/>
                  </a:moveTo>
                  <a:lnTo>
                    <a:pt x="8478" y="47"/>
                  </a:lnTo>
                  <a:lnTo>
                    <a:pt x="8339" y="93"/>
                  </a:lnTo>
                  <a:lnTo>
                    <a:pt x="510" y="3985"/>
                  </a:lnTo>
                  <a:lnTo>
                    <a:pt x="371" y="4077"/>
                  </a:lnTo>
                  <a:lnTo>
                    <a:pt x="232" y="4216"/>
                  </a:lnTo>
                  <a:lnTo>
                    <a:pt x="139" y="4355"/>
                  </a:lnTo>
                  <a:lnTo>
                    <a:pt x="46" y="4494"/>
                  </a:lnTo>
                  <a:lnTo>
                    <a:pt x="0" y="4680"/>
                  </a:lnTo>
                  <a:lnTo>
                    <a:pt x="0" y="4865"/>
                  </a:lnTo>
                  <a:lnTo>
                    <a:pt x="46" y="5050"/>
                  </a:lnTo>
                  <a:lnTo>
                    <a:pt x="93" y="5236"/>
                  </a:lnTo>
                  <a:lnTo>
                    <a:pt x="185" y="5375"/>
                  </a:lnTo>
                  <a:lnTo>
                    <a:pt x="324" y="5514"/>
                  </a:lnTo>
                  <a:lnTo>
                    <a:pt x="463" y="5652"/>
                  </a:lnTo>
                  <a:lnTo>
                    <a:pt x="649" y="5699"/>
                  </a:lnTo>
                  <a:lnTo>
                    <a:pt x="834" y="5745"/>
                  </a:lnTo>
                  <a:lnTo>
                    <a:pt x="973" y="5745"/>
                  </a:lnTo>
                  <a:lnTo>
                    <a:pt x="1158" y="5699"/>
                  </a:lnTo>
                  <a:lnTo>
                    <a:pt x="1344" y="5652"/>
                  </a:lnTo>
                  <a:lnTo>
                    <a:pt x="4911" y="3892"/>
                  </a:lnTo>
                  <a:lnTo>
                    <a:pt x="1436" y="7830"/>
                  </a:lnTo>
                  <a:lnTo>
                    <a:pt x="1297" y="8015"/>
                  </a:lnTo>
                  <a:lnTo>
                    <a:pt x="1251" y="8154"/>
                  </a:lnTo>
                  <a:lnTo>
                    <a:pt x="1205" y="8340"/>
                  </a:lnTo>
                  <a:lnTo>
                    <a:pt x="1205" y="8525"/>
                  </a:lnTo>
                  <a:lnTo>
                    <a:pt x="1205" y="8710"/>
                  </a:lnTo>
                  <a:lnTo>
                    <a:pt x="1297" y="8896"/>
                  </a:lnTo>
                  <a:lnTo>
                    <a:pt x="1390" y="9035"/>
                  </a:lnTo>
                  <a:lnTo>
                    <a:pt x="1529" y="9174"/>
                  </a:lnTo>
                  <a:lnTo>
                    <a:pt x="1668" y="9266"/>
                  </a:lnTo>
                  <a:lnTo>
                    <a:pt x="1807" y="9359"/>
                  </a:lnTo>
                  <a:lnTo>
                    <a:pt x="2085" y="9405"/>
                  </a:lnTo>
                  <a:lnTo>
                    <a:pt x="2316" y="9405"/>
                  </a:lnTo>
                  <a:lnTo>
                    <a:pt x="2502" y="9313"/>
                  </a:lnTo>
                  <a:lnTo>
                    <a:pt x="2687" y="9220"/>
                  </a:lnTo>
                  <a:lnTo>
                    <a:pt x="2826" y="9081"/>
                  </a:lnTo>
                  <a:lnTo>
                    <a:pt x="9451" y="1575"/>
                  </a:lnTo>
                  <a:lnTo>
                    <a:pt x="9544" y="1436"/>
                  </a:lnTo>
                  <a:lnTo>
                    <a:pt x="9637" y="1251"/>
                  </a:lnTo>
                  <a:lnTo>
                    <a:pt x="9683" y="973"/>
                  </a:lnTo>
                  <a:lnTo>
                    <a:pt x="9637" y="649"/>
                  </a:lnTo>
                  <a:lnTo>
                    <a:pt x="9590" y="510"/>
                  </a:lnTo>
                  <a:lnTo>
                    <a:pt x="9498" y="371"/>
                  </a:lnTo>
                  <a:lnTo>
                    <a:pt x="9405" y="232"/>
                  </a:lnTo>
                  <a:lnTo>
                    <a:pt x="9266" y="139"/>
                  </a:lnTo>
                  <a:lnTo>
                    <a:pt x="8942" y="0"/>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 name="Google Shape;64;p17">
              <a:extLst>
                <a:ext uri="{FF2B5EF4-FFF2-40B4-BE49-F238E27FC236}">
                  <a16:creationId xmlns:a16="http://schemas.microsoft.com/office/drawing/2014/main" id="{D520A437-9E12-A538-8F4A-7E570DB48020}"/>
                </a:ext>
              </a:extLst>
            </p:cNvPr>
            <p:cNvSpPr/>
            <p:nvPr/>
          </p:nvSpPr>
          <p:spPr>
            <a:xfrm>
              <a:off x="793325" y="2817525"/>
              <a:ext cx="214300" cy="245575"/>
            </a:xfrm>
            <a:custGeom>
              <a:avLst/>
              <a:gdLst/>
              <a:ahLst/>
              <a:cxnLst/>
              <a:rect l="l" t="t" r="r" b="b"/>
              <a:pathLst>
                <a:path w="8572" h="9823" extrusionOk="0">
                  <a:moveTo>
                    <a:pt x="7413" y="1"/>
                  </a:moveTo>
                  <a:lnTo>
                    <a:pt x="7228" y="93"/>
                  </a:lnTo>
                  <a:lnTo>
                    <a:pt x="7089" y="186"/>
                  </a:lnTo>
                  <a:lnTo>
                    <a:pt x="6950" y="325"/>
                  </a:lnTo>
                  <a:lnTo>
                    <a:pt x="232" y="8294"/>
                  </a:lnTo>
                  <a:lnTo>
                    <a:pt x="93" y="8433"/>
                  </a:lnTo>
                  <a:lnTo>
                    <a:pt x="47" y="8618"/>
                  </a:lnTo>
                  <a:lnTo>
                    <a:pt x="0" y="8803"/>
                  </a:lnTo>
                  <a:lnTo>
                    <a:pt x="0" y="8989"/>
                  </a:lnTo>
                  <a:lnTo>
                    <a:pt x="47" y="9128"/>
                  </a:lnTo>
                  <a:lnTo>
                    <a:pt x="93" y="9313"/>
                  </a:lnTo>
                  <a:lnTo>
                    <a:pt x="186" y="9452"/>
                  </a:lnTo>
                  <a:lnTo>
                    <a:pt x="325" y="9591"/>
                  </a:lnTo>
                  <a:lnTo>
                    <a:pt x="603" y="9776"/>
                  </a:lnTo>
                  <a:lnTo>
                    <a:pt x="881" y="9823"/>
                  </a:lnTo>
                  <a:lnTo>
                    <a:pt x="1112" y="9823"/>
                  </a:lnTo>
                  <a:lnTo>
                    <a:pt x="1298" y="9730"/>
                  </a:lnTo>
                  <a:lnTo>
                    <a:pt x="1483" y="9637"/>
                  </a:lnTo>
                  <a:lnTo>
                    <a:pt x="1668" y="9498"/>
                  </a:lnTo>
                  <a:lnTo>
                    <a:pt x="8386" y="1530"/>
                  </a:lnTo>
                  <a:lnTo>
                    <a:pt x="8479" y="1344"/>
                  </a:lnTo>
                  <a:lnTo>
                    <a:pt x="8571" y="1205"/>
                  </a:lnTo>
                  <a:lnTo>
                    <a:pt x="8571" y="1020"/>
                  </a:lnTo>
                  <a:lnTo>
                    <a:pt x="8571" y="835"/>
                  </a:lnTo>
                  <a:lnTo>
                    <a:pt x="8571" y="649"/>
                  </a:lnTo>
                  <a:lnTo>
                    <a:pt x="8479" y="510"/>
                  </a:lnTo>
                  <a:lnTo>
                    <a:pt x="8386" y="325"/>
                  </a:lnTo>
                  <a:lnTo>
                    <a:pt x="8247" y="186"/>
                  </a:lnTo>
                  <a:lnTo>
                    <a:pt x="8108" y="93"/>
                  </a:lnTo>
                  <a:lnTo>
                    <a:pt x="7923" y="1"/>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 name="Google Shape;65;p17">
              <a:extLst>
                <a:ext uri="{FF2B5EF4-FFF2-40B4-BE49-F238E27FC236}">
                  <a16:creationId xmlns:a16="http://schemas.microsoft.com/office/drawing/2014/main" id="{6D9A9451-740A-0CB3-10AD-6501EEA69A77}"/>
                </a:ext>
              </a:extLst>
            </p:cNvPr>
            <p:cNvSpPr/>
            <p:nvPr/>
          </p:nvSpPr>
          <p:spPr>
            <a:xfrm>
              <a:off x="958950" y="2625250"/>
              <a:ext cx="214300" cy="206200"/>
            </a:xfrm>
            <a:custGeom>
              <a:avLst/>
              <a:gdLst/>
              <a:ahLst/>
              <a:cxnLst/>
              <a:rect l="l" t="t" r="r" b="b"/>
              <a:pathLst>
                <a:path w="8572" h="8248" extrusionOk="0">
                  <a:moveTo>
                    <a:pt x="4819" y="1"/>
                  </a:moveTo>
                  <a:lnTo>
                    <a:pt x="1" y="5514"/>
                  </a:lnTo>
                  <a:lnTo>
                    <a:pt x="4124" y="8248"/>
                  </a:lnTo>
                  <a:lnTo>
                    <a:pt x="8572" y="3012"/>
                  </a:lnTo>
                  <a:lnTo>
                    <a:pt x="4819" y="1"/>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 name="Google Shape;66;p17">
              <a:extLst>
                <a:ext uri="{FF2B5EF4-FFF2-40B4-BE49-F238E27FC236}">
                  <a16:creationId xmlns:a16="http://schemas.microsoft.com/office/drawing/2014/main" id="{4AD2A14A-D3D2-D5CC-50D6-55B7400C0F67}"/>
                </a:ext>
              </a:extLst>
            </p:cNvPr>
            <p:cNvSpPr/>
            <p:nvPr/>
          </p:nvSpPr>
          <p:spPr>
            <a:xfrm>
              <a:off x="3022950" y="1311800"/>
              <a:ext cx="240925" cy="326650"/>
            </a:xfrm>
            <a:custGeom>
              <a:avLst/>
              <a:gdLst/>
              <a:ahLst/>
              <a:cxnLst/>
              <a:rect l="l" t="t" r="r" b="b"/>
              <a:pathLst>
                <a:path w="9637" h="13066" extrusionOk="0">
                  <a:moveTo>
                    <a:pt x="3753" y="1"/>
                  </a:moveTo>
                  <a:lnTo>
                    <a:pt x="3568" y="47"/>
                  </a:lnTo>
                  <a:lnTo>
                    <a:pt x="3382" y="93"/>
                  </a:lnTo>
                  <a:lnTo>
                    <a:pt x="3243" y="232"/>
                  </a:lnTo>
                  <a:lnTo>
                    <a:pt x="3104" y="371"/>
                  </a:lnTo>
                  <a:lnTo>
                    <a:pt x="649" y="3846"/>
                  </a:lnTo>
                  <a:lnTo>
                    <a:pt x="556" y="4078"/>
                  </a:lnTo>
                  <a:lnTo>
                    <a:pt x="510" y="4309"/>
                  </a:lnTo>
                  <a:lnTo>
                    <a:pt x="510" y="9406"/>
                  </a:lnTo>
                  <a:lnTo>
                    <a:pt x="464" y="9591"/>
                  </a:lnTo>
                  <a:lnTo>
                    <a:pt x="47" y="11398"/>
                  </a:lnTo>
                  <a:lnTo>
                    <a:pt x="0" y="11583"/>
                  </a:lnTo>
                  <a:lnTo>
                    <a:pt x="47" y="11722"/>
                  </a:lnTo>
                  <a:lnTo>
                    <a:pt x="139" y="12000"/>
                  </a:lnTo>
                  <a:lnTo>
                    <a:pt x="325" y="12232"/>
                  </a:lnTo>
                  <a:lnTo>
                    <a:pt x="417" y="12325"/>
                  </a:lnTo>
                  <a:lnTo>
                    <a:pt x="556" y="12371"/>
                  </a:lnTo>
                  <a:lnTo>
                    <a:pt x="2502" y="13019"/>
                  </a:lnTo>
                  <a:lnTo>
                    <a:pt x="2687" y="13066"/>
                  </a:lnTo>
                  <a:lnTo>
                    <a:pt x="2919" y="13066"/>
                  </a:lnTo>
                  <a:lnTo>
                    <a:pt x="3104" y="13019"/>
                  </a:lnTo>
                  <a:lnTo>
                    <a:pt x="3290" y="12880"/>
                  </a:lnTo>
                  <a:lnTo>
                    <a:pt x="9359" y="7877"/>
                  </a:lnTo>
                  <a:lnTo>
                    <a:pt x="9498" y="7738"/>
                  </a:lnTo>
                  <a:lnTo>
                    <a:pt x="9591" y="7553"/>
                  </a:lnTo>
                  <a:lnTo>
                    <a:pt x="9637" y="7367"/>
                  </a:lnTo>
                  <a:lnTo>
                    <a:pt x="9637" y="7182"/>
                  </a:lnTo>
                  <a:lnTo>
                    <a:pt x="9266" y="788"/>
                  </a:lnTo>
                  <a:lnTo>
                    <a:pt x="9266" y="649"/>
                  </a:lnTo>
                  <a:lnTo>
                    <a:pt x="9220" y="464"/>
                  </a:lnTo>
                  <a:lnTo>
                    <a:pt x="9127" y="371"/>
                  </a:lnTo>
                  <a:lnTo>
                    <a:pt x="9035" y="232"/>
                  </a:lnTo>
                  <a:lnTo>
                    <a:pt x="8896" y="140"/>
                  </a:lnTo>
                  <a:lnTo>
                    <a:pt x="8803" y="93"/>
                  </a:lnTo>
                  <a:lnTo>
                    <a:pt x="8618" y="47"/>
                  </a:lnTo>
                  <a:lnTo>
                    <a:pt x="8479" y="1"/>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 name="Google Shape;67;p17">
              <a:extLst>
                <a:ext uri="{FF2B5EF4-FFF2-40B4-BE49-F238E27FC236}">
                  <a16:creationId xmlns:a16="http://schemas.microsoft.com/office/drawing/2014/main" id="{222BF862-B144-4382-41C5-562385E04192}"/>
                </a:ext>
              </a:extLst>
            </p:cNvPr>
            <p:cNvSpPr/>
            <p:nvPr/>
          </p:nvSpPr>
          <p:spPr>
            <a:xfrm>
              <a:off x="1958525" y="1416050"/>
              <a:ext cx="254825" cy="127425"/>
            </a:xfrm>
            <a:custGeom>
              <a:avLst/>
              <a:gdLst/>
              <a:ahLst/>
              <a:cxnLst/>
              <a:rect l="l" t="t" r="r" b="b"/>
              <a:pathLst>
                <a:path w="10193" h="5097" extrusionOk="0">
                  <a:moveTo>
                    <a:pt x="0" y="0"/>
                  </a:moveTo>
                  <a:lnTo>
                    <a:pt x="0" y="510"/>
                  </a:lnTo>
                  <a:lnTo>
                    <a:pt x="93" y="1020"/>
                  </a:lnTo>
                  <a:lnTo>
                    <a:pt x="232" y="1529"/>
                  </a:lnTo>
                  <a:lnTo>
                    <a:pt x="371" y="1993"/>
                  </a:lnTo>
                  <a:lnTo>
                    <a:pt x="603" y="2456"/>
                  </a:lnTo>
                  <a:lnTo>
                    <a:pt x="834" y="2873"/>
                  </a:lnTo>
                  <a:lnTo>
                    <a:pt x="1158" y="3244"/>
                  </a:lnTo>
                  <a:lnTo>
                    <a:pt x="1483" y="3614"/>
                  </a:lnTo>
                  <a:lnTo>
                    <a:pt x="1853" y="3939"/>
                  </a:lnTo>
                  <a:lnTo>
                    <a:pt x="2224" y="4263"/>
                  </a:lnTo>
                  <a:lnTo>
                    <a:pt x="2641" y="4494"/>
                  </a:lnTo>
                  <a:lnTo>
                    <a:pt x="3104" y="4726"/>
                  </a:lnTo>
                  <a:lnTo>
                    <a:pt x="3568" y="4865"/>
                  </a:lnTo>
                  <a:lnTo>
                    <a:pt x="4077" y="5004"/>
                  </a:lnTo>
                  <a:lnTo>
                    <a:pt x="4587" y="5097"/>
                  </a:lnTo>
                  <a:lnTo>
                    <a:pt x="5606" y="5097"/>
                  </a:lnTo>
                  <a:lnTo>
                    <a:pt x="6116" y="5004"/>
                  </a:lnTo>
                  <a:lnTo>
                    <a:pt x="6625" y="4865"/>
                  </a:lnTo>
                  <a:lnTo>
                    <a:pt x="7089" y="4726"/>
                  </a:lnTo>
                  <a:lnTo>
                    <a:pt x="7506" y="4494"/>
                  </a:lnTo>
                  <a:lnTo>
                    <a:pt x="7923" y="4263"/>
                  </a:lnTo>
                  <a:lnTo>
                    <a:pt x="8340" y="3939"/>
                  </a:lnTo>
                  <a:lnTo>
                    <a:pt x="8710" y="3614"/>
                  </a:lnTo>
                  <a:lnTo>
                    <a:pt x="9035" y="3244"/>
                  </a:lnTo>
                  <a:lnTo>
                    <a:pt x="9313" y="2873"/>
                  </a:lnTo>
                  <a:lnTo>
                    <a:pt x="9591" y="2456"/>
                  </a:lnTo>
                  <a:lnTo>
                    <a:pt x="9776" y="1993"/>
                  </a:lnTo>
                  <a:lnTo>
                    <a:pt x="9961" y="1529"/>
                  </a:lnTo>
                  <a:lnTo>
                    <a:pt x="10100" y="1020"/>
                  </a:lnTo>
                  <a:lnTo>
                    <a:pt x="10146" y="510"/>
                  </a:lnTo>
                  <a:lnTo>
                    <a:pt x="10193" y="0"/>
                  </a:lnTo>
                  <a:close/>
                </a:path>
              </a:pathLst>
            </a:custGeom>
            <a:solidFill>
              <a:srgbClr val="D54C3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 name="Google Shape;68;p17">
              <a:extLst>
                <a:ext uri="{FF2B5EF4-FFF2-40B4-BE49-F238E27FC236}">
                  <a16:creationId xmlns:a16="http://schemas.microsoft.com/office/drawing/2014/main" id="{6C661754-3FF0-230C-F00C-B8C1294DA32C}"/>
                </a:ext>
              </a:extLst>
            </p:cNvPr>
            <p:cNvSpPr/>
            <p:nvPr/>
          </p:nvSpPr>
          <p:spPr>
            <a:xfrm>
              <a:off x="1990950" y="1194825"/>
              <a:ext cx="188825" cy="305800"/>
            </a:xfrm>
            <a:custGeom>
              <a:avLst/>
              <a:gdLst/>
              <a:ahLst/>
              <a:cxnLst/>
              <a:rect l="l" t="t" r="r" b="b"/>
              <a:pathLst>
                <a:path w="7553" h="12232" extrusionOk="0">
                  <a:moveTo>
                    <a:pt x="1622" y="0"/>
                  </a:moveTo>
                  <a:lnTo>
                    <a:pt x="1298" y="47"/>
                  </a:lnTo>
                  <a:lnTo>
                    <a:pt x="973" y="139"/>
                  </a:lnTo>
                  <a:lnTo>
                    <a:pt x="695" y="278"/>
                  </a:lnTo>
                  <a:lnTo>
                    <a:pt x="464" y="510"/>
                  </a:lnTo>
                  <a:lnTo>
                    <a:pt x="278" y="742"/>
                  </a:lnTo>
                  <a:lnTo>
                    <a:pt x="139" y="973"/>
                  </a:lnTo>
                  <a:lnTo>
                    <a:pt x="47" y="1298"/>
                  </a:lnTo>
                  <a:lnTo>
                    <a:pt x="0" y="1622"/>
                  </a:lnTo>
                  <a:lnTo>
                    <a:pt x="0" y="8479"/>
                  </a:lnTo>
                  <a:lnTo>
                    <a:pt x="47" y="8849"/>
                  </a:lnTo>
                  <a:lnTo>
                    <a:pt x="93" y="9220"/>
                  </a:lnTo>
                  <a:lnTo>
                    <a:pt x="186" y="9591"/>
                  </a:lnTo>
                  <a:lnTo>
                    <a:pt x="325" y="9915"/>
                  </a:lnTo>
                  <a:lnTo>
                    <a:pt x="464" y="10286"/>
                  </a:lnTo>
                  <a:lnTo>
                    <a:pt x="649" y="10564"/>
                  </a:lnTo>
                  <a:lnTo>
                    <a:pt x="881" y="10888"/>
                  </a:lnTo>
                  <a:lnTo>
                    <a:pt x="1112" y="11120"/>
                  </a:lnTo>
                  <a:lnTo>
                    <a:pt x="1390" y="11398"/>
                  </a:lnTo>
                  <a:lnTo>
                    <a:pt x="1668" y="11583"/>
                  </a:lnTo>
                  <a:lnTo>
                    <a:pt x="1993" y="11768"/>
                  </a:lnTo>
                  <a:lnTo>
                    <a:pt x="2317" y="11954"/>
                  </a:lnTo>
                  <a:lnTo>
                    <a:pt x="2688" y="12093"/>
                  </a:lnTo>
                  <a:lnTo>
                    <a:pt x="3012" y="12185"/>
                  </a:lnTo>
                  <a:lnTo>
                    <a:pt x="3383" y="12232"/>
                  </a:lnTo>
                  <a:lnTo>
                    <a:pt x="4170" y="12232"/>
                  </a:lnTo>
                  <a:lnTo>
                    <a:pt x="4541" y="12185"/>
                  </a:lnTo>
                  <a:lnTo>
                    <a:pt x="4911" y="12093"/>
                  </a:lnTo>
                  <a:lnTo>
                    <a:pt x="5282" y="11954"/>
                  </a:lnTo>
                  <a:lnTo>
                    <a:pt x="5606" y="11768"/>
                  </a:lnTo>
                  <a:lnTo>
                    <a:pt x="5884" y="11583"/>
                  </a:lnTo>
                  <a:lnTo>
                    <a:pt x="6209" y="11398"/>
                  </a:lnTo>
                  <a:lnTo>
                    <a:pt x="6487" y="11120"/>
                  </a:lnTo>
                  <a:lnTo>
                    <a:pt x="6718" y="10888"/>
                  </a:lnTo>
                  <a:lnTo>
                    <a:pt x="6904" y="10564"/>
                  </a:lnTo>
                  <a:lnTo>
                    <a:pt x="7135" y="10286"/>
                  </a:lnTo>
                  <a:lnTo>
                    <a:pt x="7274" y="9915"/>
                  </a:lnTo>
                  <a:lnTo>
                    <a:pt x="7413" y="9591"/>
                  </a:lnTo>
                  <a:lnTo>
                    <a:pt x="7506" y="9220"/>
                  </a:lnTo>
                  <a:lnTo>
                    <a:pt x="7552" y="8849"/>
                  </a:lnTo>
                  <a:lnTo>
                    <a:pt x="7552" y="8479"/>
                  </a:lnTo>
                  <a:lnTo>
                    <a:pt x="7552" y="1622"/>
                  </a:lnTo>
                  <a:lnTo>
                    <a:pt x="7552" y="1298"/>
                  </a:lnTo>
                  <a:lnTo>
                    <a:pt x="7460" y="973"/>
                  </a:lnTo>
                  <a:lnTo>
                    <a:pt x="7321" y="742"/>
                  </a:lnTo>
                  <a:lnTo>
                    <a:pt x="7089" y="510"/>
                  </a:lnTo>
                  <a:lnTo>
                    <a:pt x="6857" y="278"/>
                  </a:lnTo>
                  <a:lnTo>
                    <a:pt x="6579" y="139"/>
                  </a:lnTo>
                  <a:lnTo>
                    <a:pt x="6301" y="47"/>
                  </a:lnTo>
                  <a:lnTo>
                    <a:pt x="5977" y="0"/>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 name="Google Shape;69;p17">
              <a:extLst>
                <a:ext uri="{FF2B5EF4-FFF2-40B4-BE49-F238E27FC236}">
                  <a16:creationId xmlns:a16="http://schemas.microsoft.com/office/drawing/2014/main" id="{A37C6776-E925-87EF-2ED4-4459ACAC5CA4}"/>
                </a:ext>
              </a:extLst>
            </p:cNvPr>
            <p:cNvSpPr/>
            <p:nvPr/>
          </p:nvSpPr>
          <p:spPr>
            <a:xfrm>
              <a:off x="1990950" y="1363925"/>
              <a:ext cx="188825" cy="64900"/>
            </a:xfrm>
            <a:custGeom>
              <a:avLst/>
              <a:gdLst/>
              <a:ahLst/>
              <a:cxnLst/>
              <a:rect l="l" t="t" r="r" b="b"/>
              <a:pathLst>
                <a:path w="7553" h="2596" extrusionOk="0">
                  <a:moveTo>
                    <a:pt x="0" y="1"/>
                  </a:moveTo>
                  <a:lnTo>
                    <a:pt x="47" y="93"/>
                  </a:lnTo>
                  <a:lnTo>
                    <a:pt x="93" y="418"/>
                  </a:lnTo>
                  <a:lnTo>
                    <a:pt x="278" y="835"/>
                  </a:lnTo>
                  <a:lnTo>
                    <a:pt x="417" y="1066"/>
                  </a:lnTo>
                  <a:lnTo>
                    <a:pt x="603" y="1298"/>
                  </a:lnTo>
                  <a:lnTo>
                    <a:pt x="834" y="1530"/>
                  </a:lnTo>
                  <a:lnTo>
                    <a:pt x="1066" y="1761"/>
                  </a:lnTo>
                  <a:lnTo>
                    <a:pt x="1390" y="1993"/>
                  </a:lnTo>
                  <a:lnTo>
                    <a:pt x="1715" y="2178"/>
                  </a:lnTo>
                  <a:lnTo>
                    <a:pt x="2132" y="2363"/>
                  </a:lnTo>
                  <a:lnTo>
                    <a:pt x="2641" y="2502"/>
                  </a:lnTo>
                  <a:lnTo>
                    <a:pt x="3197" y="2595"/>
                  </a:lnTo>
                  <a:lnTo>
                    <a:pt x="4402" y="2595"/>
                  </a:lnTo>
                  <a:lnTo>
                    <a:pt x="4958" y="2502"/>
                  </a:lnTo>
                  <a:lnTo>
                    <a:pt x="5421" y="2363"/>
                  </a:lnTo>
                  <a:lnTo>
                    <a:pt x="5838" y="2178"/>
                  </a:lnTo>
                  <a:lnTo>
                    <a:pt x="6209" y="1993"/>
                  </a:lnTo>
                  <a:lnTo>
                    <a:pt x="6533" y="1761"/>
                  </a:lnTo>
                  <a:lnTo>
                    <a:pt x="6765" y="1530"/>
                  </a:lnTo>
                  <a:lnTo>
                    <a:pt x="6996" y="1298"/>
                  </a:lnTo>
                  <a:lnTo>
                    <a:pt x="7135" y="1066"/>
                  </a:lnTo>
                  <a:lnTo>
                    <a:pt x="7274" y="835"/>
                  </a:lnTo>
                  <a:lnTo>
                    <a:pt x="7460" y="418"/>
                  </a:lnTo>
                  <a:lnTo>
                    <a:pt x="7552" y="93"/>
                  </a:lnTo>
                  <a:lnTo>
                    <a:pt x="7552" y="1"/>
                  </a:lnTo>
                  <a:close/>
                </a:path>
              </a:pathLst>
            </a:custGeom>
            <a:solidFill>
              <a:srgbClr val="E9A72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 name="Google Shape;70;p17">
              <a:extLst>
                <a:ext uri="{FF2B5EF4-FFF2-40B4-BE49-F238E27FC236}">
                  <a16:creationId xmlns:a16="http://schemas.microsoft.com/office/drawing/2014/main" id="{45C9D35C-932A-B350-A5B0-40449D4988E3}"/>
                </a:ext>
              </a:extLst>
            </p:cNvPr>
            <p:cNvSpPr/>
            <p:nvPr/>
          </p:nvSpPr>
          <p:spPr>
            <a:xfrm>
              <a:off x="1846175" y="5020525"/>
              <a:ext cx="115850" cy="189975"/>
            </a:xfrm>
            <a:custGeom>
              <a:avLst/>
              <a:gdLst/>
              <a:ahLst/>
              <a:cxnLst/>
              <a:rect l="l" t="t" r="r" b="b"/>
              <a:pathLst>
                <a:path w="4634" h="7599" extrusionOk="0">
                  <a:moveTo>
                    <a:pt x="0" y="0"/>
                  </a:moveTo>
                  <a:lnTo>
                    <a:pt x="0" y="7598"/>
                  </a:lnTo>
                  <a:lnTo>
                    <a:pt x="4633" y="7598"/>
                  </a:lnTo>
                  <a:lnTo>
                    <a:pt x="4633"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 name="Google Shape;71;p17">
              <a:extLst>
                <a:ext uri="{FF2B5EF4-FFF2-40B4-BE49-F238E27FC236}">
                  <a16:creationId xmlns:a16="http://schemas.microsoft.com/office/drawing/2014/main" id="{B6906593-9AD6-0ABF-2EB6-CA78E19619F3}"/>
                </a:ext>
              </a:extLst>
            </p:cNvPr>
            <p:cNvSpPr/>
            <p:nvPr/>
          </p:nvSpPr>
          <p:spPr>
            <a:xfrm>
              <a:off x="1707175" y="2845325"/>
              <a:ext cx="400775" cy="2124250"/>
            </a:xfrm>
            <a:custGeom>
              <a:avLst/>
              <a:gdLst/>
              <a:ahLst/>
              <a:cxnLst/>
              <a:rect l="l" t="t" r="r" b="b"/>
              <a:pathLst>
                <a:path w="16031" h="84970" extrusionOk="0">
                  <a:moveTo>
                    <a:pt x="1" y="1"/>
                  </a:moveTo>
                  <a:lnTo>
                    <a:pt x="4078" y="84970"/>
                  </a:lnTo>
                  <a:lnTo>
                    <a:pt x="11444" y="84970"/>
                  </a:lnTo>
                  <a:lnTo>
                    <a:pt x="12602" y="9730"/>
                  </a:lnTo>
                  <a:lnTo>
                    <a:pt x="16031" y="9730"/>
                  </a:lnTo>
                  <a:lnTo>
                    <a:pt x="15892" y="1"/>
                  </a:lnTo>
                  <a:close/>
                </a:path>
              </a:pathLst>
            </a:custGeom>
            <a:solidFill>
              <a:srgbClr val="8DC63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 name="Google Shape;72;p17">
              <a:extLst>
                <a:ext uri="{FF2B5EF4-FFF2-40B4-BE49-F238E27FC236}">
                  <a16:creationId xmlns:a16="http://schemas.microsoft.com/office/drawing/2014/main" id="{C30D329D-F4A6-C6D1-97E6-7176A8B7FF93}"/>
                </a:ext>
              </a:extLst>
            </p:cNvPr>
            <p:cNvSpPr/>
            <p:nvPr/>
          </p:nvSpPr>
          <p:spPr>
            <a:xfrm>
              <a:off x="1773200" y="4969550"/>
              <a:ext cx="243250" cy="74150"/>
            </a:xfrm>
            <a:custGeom>
              <a:avLst/>
              <a:gdLst/>
              <a:ahLst/>
              <a:cxnLst/>
              <a:rect l="l" t="t" r="r" b="b"/>
              <a:pathLst>
                <a:path w="9730" h="2966" extrusionOk="0">
                  <a:moveTo>
                    <a:pt x="0" y="1"/>
                  </a:moveTo>
                  <a:lnTo>
                    <a:pt x="0" y="2966"/>
                  </a:lnTo>
                  <a:lnTo>
                    <a:pt x="9730" y="2966"/>
                  </a:lnTo>
                  <a:lnTo>
                    <a:pt x="9730" y="1"/>
                  </a:lnTo>
                  <a:close/>
                </a:path>
              </a:pathLst>
            </a:custGeom>
            <a:solidFill>
              <a:srgbClr val="8DC63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 name="Google Shape;73;p17">
              <a:extLst>
                <a:ext uri="{FF2B5EF4-FFF2-40B4-BE49-F238E27FC236}">
                  <a16:creationId xmlns:a16="http://schemas.microsoft.com/office/drawing/2014/main" id="{D41F9B6F-C884-B18F-458D-52B3CC3A569A}"/>
                </a:ext>
              </a:extLst>
            </p:cNvPr>
            <p:cNvSpPr/>
            <p:nvPr/>
          </p:nvSpPr>
          <p:spPr>
            <a:xfrm>
              <a:off x="2212175" y="5020525"/>
              <a:ext cx="117000" cy="189975"/>
            </a:xfrm>
            <a:custGeom>
              <a:avLst/>
              <a:gdLst/>
              <a:ahLst/>
              <a:cxnLst/>
              <a:rect l="l" t="t" r="r" b="b"/>
              <a:pathLst>
                <a:path w="4680" h="7599" extrusionOk="0">
                  <a:moveTo>
                    <a:pt x="0" y="0"/>
                  </a:moveTo>
                  <a:lnTo>
                    <a:pt x="0" y="7598"/>
                  </a:lnTo>
                  <a:lnTo>
                    <a:pt x="4680" y="7598"/>
                  </a:lnTo>
                  <a:lnTo>
                    <a:pt x="4680"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 name="Google Shape;74;p17">
              <a:extLst>
                <a:ext uri="{FF2B5EF4-FFF2-40B4-BE49-F238E27FC236}">
                  <a16:creationId xmlns:a16="http://schemas.microsoft.com/office/drawing/2014/main" id="{8D9B3BBF-36B2-536B-19E9-D5893D1DD1A5}"/>
                </a:ext>
              </a:extLst>
            </p:cNvPr>
            <p:cNvSpPr/>
            <p:nvPr/>
          </p:nvSpPr>
          <p:spPr>
            <a:xfrm>
              <a:off x="2066225" y="2845325"/>
              <a:ext cx="401950" cy="2124250"/>
            </a:xfrm>
            <a:custGeom>
              <a:avLst/>
              <a:gdLst/>
              <a:ahLst/>
              <a:cxnLst/>
              <a:rect l="l" t="t" r="r" b="b"/>
              <a:pathLst>
                <a:path w="16078" h="84970" extrusionOk="0">
                  <a:moveTo>
                    <a:pt x="186" y="1"/>
                  </a:moveTo>
                  <a:lnTo>
                    <a:pt x="1" y="9730"/>
                  </a:lnTo>
                  <a:lnTo>
                    <a:pt x="3476" y="9730"/>
                  </a:lnTo>
                  <a:lnTo>
                    <a:pt x="4588" y="84970"/>
                  </a:lnTo>
                  <a:lnTo>
                    <a:pt x="11954" y="84970"/>
                  </a:lnTo>
                  <a:lnTo>
                    <a:pt x="16077" y="1"/>
                  </a:lnTo>
                  <a:close/>
                </a:path>
              </a:pathLst>
            </a:custGeom>
            <a:solidFill>
              <a:srgbClr val="8DC63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2" name="Google Shape;75;p17">
              <a:extLst>
                <a:ext uri="{FF2B5EF4-FFF2-40B4-BE49-F238E27FC236}">
                  <a16:creationId xmlns:a16="http://schemas.microsoft.com/office/drawing/2014/main" id="{9F26E135-B59F-D54C-3883-4DD077769244}"/>
                </a:ext>
              </a:extLst>
            </p:cNvPr>
            <p:cNvSpPr/>
            <p:nvPr/>
          </p:nvSpPr>
          <p:spPr>
            <a:xfrm>
              <a:off x="2158900" y="4969550"/>
              <a:ext cx="243250" cy="74150"/>
            </a:xfrm>
            <a:custGeom>
              <a:avLst/>
              <a:gdLst/>
              <a:ahLst/>
              <a:cxnLst/>
              <a:rect l="l" t="t" r="r" b="b"/>
              <a:pathLst>
                <a:path w="9730" h="2966" extrusionOk="0">
                  <a:moveTo>
                    <a:pt x="0" y="1"/>
                  </a:moveTo>
                  <a:lnTo>
                    <a:pt x="0" y="2966"/>
                  </a:lnTo>
                  <a:lnTo>
                    <a:pt x="9730" y="2966"/>
                  </a:lnTo>
                  <a:lnTo>
                    <a:pt x="9730" y="1"/>
                  </a:lnTo>
                  <a:close/>
                </a:path>
              </a:pathLst>
            </a:custGeom>
            <a:solidFill>
              <a:srgbClr val="8DC63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3" name="Google Shape;76;p17">
              <a:extLst>
                <a:ext uri="{FF2B5EF4-FFF2-40B4-BE49-F238E27FC236}">
                  <a16:creationId xmlns:a16="http://schemas.microsoft.com/office/drawing/2014/main" id="{70B4EA02-B02F-C8F4-FCFD-7787356236A6}"/>
                </a:ext>
              </a:extLst>
            </p:cNvPr>
            <p:cNvSpPr/>
            <p:nvPr/>
          </p:nvSpPr>
          <p:spPr>
            <a:xfrm>
              <a:off x="2187850" y="5161825"/>
              <a:ext cx="565250" cy="262950"/>
            </a:xfrm>
            <a:custGeom>
              <a:avLst/>
              <a:gdLst/>
              <a:ahLst/>
              <a:cxnLst/>
              <a:rect l="l" t="t" r="r" b="b"/>
              <a:pathLst>
                <a:path w="22610" h="10518" extrusionOk="0">
                  <a:moveTo>
                    <a:pt x="5189" y="0"/>
                  </a:moveTo>
                  <a:lnTo>
                    <a:pt x="4634" y="93"/>
                  </a:lnTo>
                  <a:lnTo>
                    <a:pt x="4078" y="186"/>
                  </a:lnTo>
                  <a:lnTo>
                    <a:pt x="3568" y="278"/>
                  </a:lnTo>
                  <a:lnTo>
                    <a:pt x="3151" y="417"/>
                  </a:lnTo>
                  <a:lnTo>
                    <a:pt x="2734" y="603"/>
                  </a:lnTo>
                  <a:lnTo>
                    <a:pt x="2363" y="788"/>
                  </a:lnTo>
                  <a:lnTo>
                    <a:pt x="1993" y="973"/>
                  </a:lnTo>
                  <a:lnTo>
                    <a:pt x="1715" y="1205"/>
                  </a:lnTo>
                  <a:lnTo>
                    <a:pt x="1437" y="1437"/>
                  </a:lnTo>
                  <a:lnTo>
                    <a:pt x="1205" y="1714"/>
                  </a:lnTo>
                  <a:lnTo>
                    <a:pt x="788" y="2224"/>
                  </a:lnTo>
                  <a:lnTo>
                    <a:pt x="464" y="2734"/>
                  </a:lnTo>
                  <a:lnTo>
                    <a:pt x="279" y="3243"/>
                  </a:lnTo>
                  <a:lnTo>
                    <a:pt x="140" y="3707"/>
                  </a:lnTo>
                  <a:lnTo>
                    <a:pt x="47" y="4170"/>
                  </a:lnTo>
                  <a:lnTo>
                    <a:pt x="1" y="4541"/>
                  </a:lnTo>
                  <a:lnTo>
                    <a:pt x="1" y="4865"/>
                  </a:lnTo>
                  <a:lnTo>
                    <a:pt x="1" y="5097"/>
                  </a:lnTo>
                  <a:lnTo>
                    <a:pt x="140" y="7737"/>
                  </a:lnTo>
                  <a:lnTo>
                    <a:pt x="186" y="9591"/>
                  </a:lnTo>
                  <a:lnTo>
                    <a:pt x="186" y="10193"/>
                  </a:lnTo>
                  <a:lnTo>
                    <a:pt x="186" y="10471"/>
                  </a:lnTo>
                  <a:lnTo>
                    <a:pt x="1112" y="10471"/>
                  </a:lnTo>
                  <a:lnTo>
                    <a:pt x="3661" y="10517"/>
                  </a:lnTo>
                  <a:lnTo>
                    <a:pt x="11351" y="10517"/>
                  </a:lnTo>
                  <a:lnTo>
                    <a:pt x="22610" y="10471"/>
                  </a:lnTo>
                  <a:lnTo>
                    <a:pt x="22610" y="10239"/>
                  </a:lnTo>
                  <a:lnTo>
                    <a:pt x="22563" y="10054"/>
                  </a:lnTo>
                  <a:lnTo>
                    <a:pt x="22471" y="9869"/>
                  </a:lnTo>
                  <a:lnTo>
                    <a:pt x="22332" y="9730"/>
                  </a:lnTo>
                  <a:lnTo>
                    <a:pt x="22054" y="9405"/>
                  </a:lnTo>
                  <a:lnTo>
                    <a:pt x="21729" y="9174"/>
                  </a:lnTo>
                  <a:lnTo>
                    <a:pt x="21359" y="8988"/>
                  </a:lnTo>
                  <a:lnTo>
                    <a:pt x="21081" y="8849"/>
                  </a:lnTo>
                  <a:lnTo>
                    <a:pt x="20710" y="8757"/>
                  </a:lnTo>
                  <a:lnTo>
                    <a:pt x="18671" y="8201"/>
                  </a:lnTo>
                  <a:lnTo>
                    <a:pt x="14363" y="6996"/>
                  </a:lnTo>
                  <a:lnTo>
                    <a:pt x="8155" y="5236"/>
                  </a:lnTo>
                  <a:lnTo>
                    <a:pt x="8016" y="93"/>
                  </a:lnTo>
                  <a:lnTo>
                    <a:pt x="7228" y="0"/>
                  </a:lnTo>
                  <a:close/>
                </a:path>
              </a:pathLst>
            </a:custGeom>
            <a:solidFill>
              <a:srgbClr val="2C37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4" name="Google Shape;77;p17">
              <a:extLst>
                <a:ext uri="{FF2B5EF4-FFF2-40B4-BE49-F238E27FC236}">
                  <a16:creationId xmlns:a16="http://schemas.microsoft.com/office/drawing/2014/main" id="{69AB1433-08F2-9519-4E39-09BB65127416}"/>
                </a:ext>
              </a:extLst>
            </p:cNvPr>
            <p:cNvSpPr/>
            <p:nvPr/>
          </p:nvSpPr>
          <p:spPr>
            <a:xfrm>
              <a:off x="2421825" y="5285750"/>
              <a:ext cx="27825" cy="78775"/>
            </a:xfrm>
            <a:custGeom>
              <a:avLst/>
              <a:gdLst/>
              <a:ahLst/>
              <a:cxnLst/>
              <a:rect l="l" t="t" r="r" b="b"/>
              <a:pathLst>
                <a:path w="1113" h="3151" extrusionOk="0">
                  <a:moveTo>
                    <a:pt x="602" y="1"/>
                  </a:moveTo>
                  <a:lnTo>
                    <a:pt x="371" y="47"/>
                  </a:lnTo>
                  <a:lnTo>
                    <a:pt x="185" y="140"/>
                  </a:lnTo>
                  <a:lnTo>
                    <a:pt x="47" y="325"/>
                  </a:lnTo>
                  <a:lnTo>
                    <a:pt x="0" y="510"/>
                  </a:lnTo>
                  <a:lnTo>
                    <a:pt x="0" y="2549"/>
                  </a:lnTo>
                  <a:lnTo>
                    <a:pt x="0" y="2780"/>
                  </a:lnTo>
                  <a:lnTo>
                    <a:pt x="139" y="2966"/>
                  </a:lnTo>
                  <a:lnTo>
                    <a:pt x="278" y="3105"/>
                  </a:lnTo>
                  <a:lnTo>
                    <a:pt x="510" y="3151"/>
                  </a:lnTo>
                  <a:lnTo>
                    <a:pt x="556" y="3151"/>
                  </a:lnTo>
                  <a:lnTo>
                    <a:pt x="788" y="3105"/>
                  </a:lnTo>
                  <a:lnTo>
                    <a:pt x="927" y="3012"/>
                  </a:lnTo>
                  <a:lnTo>
                    <a:pt x="1066" y="2873"/>
                  </a:lnTo>
                  <a:lnTo>
                    <a:pt x="1112" y="2641"/>
                  </a:lnTo>
                  <a:lnTo>
                    <a:pt x="1112" y="649"/>
                  </a:lnTo>
                  <a:lnTo>
                    <a:pt x="1112" y="418"/>
                  </a:lnTo>
                  <a:lnTo>
                    <a:pt x="1019" y="232"/>
                  </a:lnTo>
                  <a:lnTo>
                    <a:pt x="834" y="93"/>
                  </a:lnTo>
                  <a:lnTo>
                    <a:pt x="602"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5" name="Google Shape;78;p17">
              <a:extLst>
                <a:ext uri="{FF2B5EF4-FFF2-40B4-BE49-F238E27FC236}">
                  <a16:creationId xmlns:a16="http://schemas.microsoft.com/office/drawing/2014/main" id="{E7C4F6FF-5F9A-B011-64F7-EC1458E93D73}"/>
                </a:ext>
              </a:extLst>
            </p:cNvPr>
            <p:cNvSpPr/>
            <p:nvPr/>
          </p:nvSpPr>
          <p:spPr>
            <a:xfrm>
              <a:off x="2480875" y="5298500"/>
              <a:ext cx="27825" cy="78775"/>
            </a:xfrm>
            <a:custGeom>
              <a:avLst/>
              <a:gdLst/>
              <a:ahLst/>
              <a:cxnLst/>
              <a:rect l="l" t="t" r="r" b="b"/>
              <a:pathLst>
                <a:path w="1113" h="3151" extrusionOk="0">
                  <a:moveTo>
                    <a:pt x="603" y="0"/>
                  </a:moveTo>
                  <a:lnTo>
                    <a:pt x="372" y="47"/>
                  </a:lnTo>
                  <a:lnTo>
                    <a:pt x="186" y="139"/>
                  </a:lnTo>
                  <a:lnTo>
                    <a:pt x="47" y="325"/>
                  </a:lnTo>
                  <a:lnTo>
                    <a:pt x="1" y="510"/>
                  </a:lnTo>
                  <a:lnTo>
                    <a:pt x="1" y="2548"/>
                  </a:lnTo>
                  <a:lnTo>
                    <a:pt x="1" y="2780"/>
                  </a:lnTo>
                  <a:lnTo>
                    <a:pt x="94" y="2965"/>
                  </a:lnTo>
                  <a:lnTo>
                    <a:pt x="279" y="3104"/>
                  </a:lnTo>
                  <a:lnTo>
                    <a:pt x="511" y="3151"/>
                  </a:lnTo>
                  <a:lnTo>
                    <a:pt x="557" y="3151"/>
                  </a:lnTo>
                  <a:lnTo>
                    <a:pt x="742" y="3104"/>
                  </a:lnTo>
                  <a:lnTo>
                    <a:pt x="928" y="3012"/>
                  </a:lnTo>
                  <a:lnTo>
                    <a:pt x="1067" y="2826"/>
                  </a:lnTo>
                  <a:lnTo>
                    <a:pt x="1113" y="2641"/>
                  </a:lnTo>
                  <a:lnTo>
                    <a:pt x="1113" y="649"/>
                  </a:lnTo>
                  <a:lnTo>
                    <a:pt x="1113" y="417"/>
                  </a:lnTo>
                  <a:lnTo>
                    <a:pt x="974" y="186"/>
                  </a:lnTo>
                  <a:lnTo>
                    <a:pt x="835" y="47"/>
                  </a:lnTo>
                  <a:lnTo>
                    <a:pt x="603"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6" name="Google Shape;79;p17">
              <a:extLst>
                <a:ext uri="{FF2B5EF4-FFF2-40B4-BE49-F238E27FC236}">
                  <a16:creationId xmlns:a16="http://schemas.microsoft.com/office/drawing/2014/main" id="{DA7D236B-3CD0-9A50-0558-6DA4FEE4CB90}"/>
                </a:ext>
              </a:extLst>
            </p:cNvPr>
            <p:cNvSpPr/>
            <p:nvPr/>
          </p:nvSpPr>
          <p:spPr>
            <a:xfrm>
              <a:off x="2538800" y="5314700"/>
              <a:ext cx="27825" cy="78800"/>
            </a:xfrm>
            <a:custGeom>
              <a:avLst/>
              <a:gdLst/>
              <a:ahLst/>
              <a:cxnLst/>
              <a:rect l="l" t="t" r="r" b="b"/>
              <a:pathLst>
                <a:path w="1113" h="3152" extrusionOk="0">
                  <a:moveTo>
                    <a:pt x="603" y="1"/>
                  </a:moveTo>
                  <a:lnTo>
                    <a:pt x="371" y="47"/>
                  </a:lnTo>
                  <a:lnTo>
                    <a:pt x="186" y="140"/>
                  </a:lnTo>
                  <a:lnTo>
                    <a:pt x="47" y="325"/>
                  </a:lnTo>
                  <a:lnTo>
                    <a:pt x="0" y="510"/>
                  </a:lnTo>
                  <a:lnTo>
                    <a:pt x="0" y="2549"/>
                  </a:lnTo>
                  <a:lnTo>
                    <a:pt x="0" y="2781"/>
                  </a:lnTo>
                  <a:lnTo>
                    <a:pt x="139" y="2966"/>
                  </a:lnTo>
                  <a:lnTo>
                    <a:pt x="278" y="3105"/>
                  </a:lnTo>
                  <a:lnTo>
                    <a:pt x="510" y="3151"/>
                  </a:lnTo>
                  <a:lnTo>
                    <a:pt x="556" y="3151"/>
                  </a:lnTo>
                  <a:lnTo>
                    <a:pt x="788" y="3105"/>
                  </a:lnTo>
                  <a:lnTo>
                    <a:pt x="927" y="3012"/>
                  </a:lnTo>
                  <a:lnTo>
                    <a:pt x="1066" y="2827"/>
                  </a:lnTo>
                  <a:lnTo>
                    <a:pt x="1112" y="2642"/>
                  </a:lnTo>
                  <a:lnTo>
                    <a:pt x="1112" y="649"/>
                  </a:lnTo>
                  <a:lnTo>
                    <a:pt x="1112" y="418"/>
                  </a:lnTo>
                  <a:lnTo>
                    <a:pt x="1020" y="232"/>
                  </a:lnTo>
                  <a:lnTo>
                    <a:pt x="834" y="93"/>
                  </a:lnTo>
                  <a:lnTo>
                    <a:pt x="603"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7" name="Google Shape;80;p17">
              <a:extLst>
                <a:ext uri="{FF2B5EF4-FFF2-40B4-BE49-F238E27FC236}">
                  <a16:creationId xmlns:a16="http://schemas.microsoft.com/office/drawing/2014/main" id="{F700C13A-22F5-93B0-A509-397C119B0847}"/>
                </a:ext>
              </a:extLst>
            </p:cNvPr>
            <p:cNvSpPr/>
            <p:nvPr/>
          </p:nvSpPr>
          <p:spPr>
            <a:xfrm>
              <a:off x="2192475" y="5423575"/>
              <a:ext cx="560625" cy="40575"/>
            </a:xfrm>
            <a:custGeom>
              <a:avLst/>
              <a:gdLst/>
              <a:ahLst/>
              <a:cxnLst/>
              <a:rect l="l" t="t" r="r" b="b"/>
              <a:pathLst>
                <a:path w="22425" h="1623" extrusionOk="0">
                  <a:moveTo>
                    <a:pt x="1" y="1"/>
                  </a:moveTo>
                  <a:lnTo>
                    <a:pt x="927" y="881"/>
                  </a:lnTo>
                  <a:lnTo>
                    <a:pt x="1298" y="1205"/>
                  </a:lnTo>
                  <a:lnTo>
                    <a:pt x="1715" y="1437"/>
                  </a:lnTo>
                  <a:lnTo>
                    <a:pt x="2132" y="1576"/>
                  </a:lnTo>
                  <a:lnTo>
                    <a:pt x="2642" y="1622"/>
                  </a:lnTo>
                  <a:lnTo>
                    <a:pt x="20201" y="1622"/>
                  </a:lnTo>
                  <a:lnTo>
                    <a:pt x="20479" y="1576"/>
                  </a:lnTo>
                  <a:lnTo>
                    <a:pt x="20757" y="1483"/>
                  </a:lnTo>
                  <a:lnTo>
                    <a:pt x="20988" y="1391"/>
                  </a:lnTo>
                  <a:lnTo>
                    <a:pt x="21220" y="1252"/>
                  </a:lnTo>
                  <a:lnTo>
                    <a:pt x="21452" y="1113"/>
                  </a:lnTo>
                  <a:lnTo>
                    <a:pt x="21637" y="927"/>
                  </a:lnTo>
                  <a:lnTo>
                    <a:pt x="21822" y="742"/>
                  </a:lnTo>
                  <a:lnTo>
                    <a:pt x="22425" y="1"/>
                  </a:lnTo>
                  <a:close/>
                </a:path>
              </a:pathLst>
            </a:custGeom>
            <a:solidFill>
              <a:srgbClr val="C6C7C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8" name="Google Shape;81;p17">
              <a:extLst>
                <a:ext uri="{FF2B5EF4-FFF2-40B4-BE49-F238E27FC236}">
                  <a16:creationId xmlns:a16="http://schemas.microsoft.com/office/drawing/2014/main" id="{97891C52-8DAE-0D03-410D-5D92994E880E}"/>
                </a:ext>
              </a:extLst>
            </p:cNvPr>
            <p:cNvSpPr/>
            <p:nvPr/>
          </p:nvSpPr>
          <p:spPr>
            <a:xfrm>
              <a:off x="1425725" y="5161825"/>
              <a:ext cx="565250" cy="262950"/>
            </a:xfrm>
            <a:custGeom>
              <a:avLst/>
              <a:gdLst/>
              <a:ahLst/>
              <a:cxnLst/>
              <a:rect l="l" t="t" r="r" b="b"/>
              <a:pathLst>
                <a:path w="22610" h="10518" extrusionOk="0">
                  <a:moveTo>
                    <a:pt x="15382" y="0"/>
                  </a:moveTo>
                  <a:lnTo>
                    <a:pt x="14594" y="93"/>
                  </a:lnTo>
                  <a:lnTo>
                    <a:pt x="14455" y="5236"/>
                  </a:lnTo>
                  <a:lnTo>
                    <a:pt x="8247" y="6996"/>
                  </a:lnTo>
                  <a:lnTo>
                    <a:pt x="3985" y="8201"/>
                  </a:lnTo>
                  <a:lnTo>
                    <a:pt x="1946" y="8757"/>
                  </a:lnTo>
                  <a:lnTo>
                    <a:pt x="1576" y="8849"/>
                  </a:lnTo>
                  <a:lnTo>
                    <a:pt x="1251" y="8988"/>
                  </a:lnTo>
                  <a:lnTo>
                    <a:pt x="927" y="9174"/>
                  </a:lnTo>
                  <a:lnTo>
                    <a:pt x="603" y="9405"/>
                  </a:lnTo>
                  <a:lnTo>
                    <a:pt x="278" y="9730"/>
                  </a:lnTo>
                  <a:lnTo>
                    <a:pt x="186" y="9869"/>
                  </a:lnTo>
                  <a:lnTo>
                    <a:pt x="93" y="10054"/>
                  </a:lnTo>
                  <a:lnTo>
                    <a:pt x="47" y="10239"/>
                  </a:lnTo>
                  <a:lnTo>
                    <a:pt x="0" y="10471"/>
                  </a:lnTo>
                  <a:lnTo>
                    <a:pt x="11259" y="10517"/>
                  </a:lnTo>
                  <a:lnTo>
                    <a:pt x="18949" y="10517"/>
                  </a:lnTo>
                  <a:lnTo>
                    <a:pt x="21498" y="10471"/>
                  </a:lnTo>
                  <a:lnTo>
                    <a:pt x="22424" y="10471"/>
                  </a:lnTo>
                  <a:lnTo>
                    <a:pt x="22424" y="10193"/>
                  </a:lnTo>
                  <a:lnTo>
                    <a:pt x="22424" y="9591"/>
                  </a:lnTo>
                  <a:lnTo>
                    <a:pt x="22517" y="7737"/>
                  </a:lnTo>
                  <a:lnTo>
                    <a:pt x="22609" y="5097"/>
                  </a:lnTo>
                  <a:lnTo>
                    <a:pt x="22609" y="4865"/>
                  </a:lnTo>
                  <a:lnTo>
                    <a:pt x="22609" y="4541"/>
                  </a:lnTo>
                  <a:lnTo>
                    <a:pt x="22563" y="4170"/>
                  </a:lnTo>
                  <a:lnTo>
                    <a:pt x="22517" y="3707"/>
                  </a:lnTo>
                  <a:lnTo>
                    <a:pt x="22378" y="3243"/>
                  </a:lnTo>
                  <a:lnTo>
                    <a:pt x="22146" y="2734"/>
                  </a:lnTo>
                  <a:lnTo>
                    <a:pt x="21868" y="2224"/>
                  </a:lnTo>
                  <a:lnTo>
                    <a:pt x="21451" y="1714"/>
                  </a:lnTo>
                  <a:lnTo>
                    <a:pt x="21220" y="1437"/>
                  </a:lnTo>
                  <a:lnTo>
                    <a:pt x="20942" y="1205"/>
                  </a:lnTo>
                  <a:lnTo>
                    <a:pt x="20617" y="973"/>
                  </a:lnTo>
                  <a:lnTo>
                    <a:pt x="20293" y="788"/>
                  </a:lnTo>
                  <a:lnTo>
                    <a:pt x="19922" y="603"/>
                  </a:lnTo>
                  <a:lnTo>
                    <a:pt x="19505" y="417"/>
                  </a:lnTo>
                  <a:lnTo>
                    <a:pt x="19042" y="278"/>
                  </a:lnTo>
                  <a:lnTo>
                    <a:pt x="18532" y="186"/>
                  </a:lnTo>
                  <a:lnTo>
                    <a:pt x="18023" y="93"/>
                  </a:lnTo>
                  <a:lnTo>
                    <a:pt x="17421" y="0"/>
                  </a:lnTo>
                  <a:close/>
                </a:path>
              </a:pathLst>
            </a:custGeom>
            <a:solidFill>
              <a:srgbClr val="2C37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9" name="Google Shape;82;p17">
              <a:extLst>
                <a:ext uri="{FF2B5EF4-FFF2-40B4-BE49-F238E27FC236}">
                  <a16:creationId xmlns:a16="http://schemas.microsoft.com/office/drawing/2014/main" id="{E44103D3-A0A1-7BD0-400B-76E875AEB2DB}"/>
                </a:ext>
              </a:extLst>
            </p:cNvPr>
            <p:cNvSpPr/>
            <p:nvPr/>
          </p:nvSpPr>
          <p:spPr>
            <a:xfrm>
              <a:off x="1729175" y="5285750"/>
              <a:ext cx="29000" cy="78775"/>
            </a:xfrm>
            <a:custGeom>
              <a:avLst/>
              <a:gdLst/>
              <a:ahLst/>
              <a:cxnLst/>
              <a:rect l="l" t="t" r="r" b="b"/>
              <a:pathLst>
                <a:path w="1160" h="3151" extrusionOk="0">
                  <a:moveTo>
                    <a:pt x="511" y="1"/>
                  </a:moveTo>
                  <a:lnTo>
                    <a:pt x="325" y="93"/>
                  </a:lnTo>
                  <a:lnTo>
                    <a:pt x="140" y="232"/>
                  </a:lnTo>
                  <a:lnTo>
                    <a:pt x="47" y="418"/>
                  </a:lnTo>
                  <a:lnTo>
                    <a:pt x="1" y="649"/>
                  </a:lnTo>
                  <a:lnTo>
                    <a:pt x="1" y="2641"/>
                  </a:lnTo>
                  <a:lnTo>
                    <a:pt x="47" y="2873"/>
                  </a:lnTo>
                  <a:lnTo>
                    <a:pt x="186" y="3012"/>
                  </a:lnTo>
                  <a:lnTo>
                    <a:pt x="372" y="3105"/>
                  </a:lnTo>
                  <a:lnTo>
                    <a:pt x="557" y="3151"/>
                  </a:lnTo>
                  <a:lnTo>
                    <a:pt x="603" y="3151"/>
                  </a:lnTo>
                  <a:lnTo>
                    <a:pt x="835" y="3105"/>
                  </a:lnTo>
                  <a:lnTo>
                    <a:pt x="1020" y="2966"/>
                  </a:lnTo>
                  <a:lnTo>
                    <a:pt x="1113" y="2780"/>
                  </a:lnTo>
                  <a:lnTo>
                    <a:pt x="1159" y="2549"/>
                  </a:lnTo>
                  <a:lnTo>
                    <a:pt x="1159" y="510"/>
                  </a:lnTo>
                  <a:lnTo>
                    <a:pt x="1067" y="325"/>
                  </a:lnTo>
                  <a:lnTo>
                    <a:pt x="928" y="140"/>
                  </a:lnTo>
                  <a:lnTo>
                    <a:pt x="742" y="47"/>
                  </a:lnTo>
                  <a:lnTo>
                    <a:pt x="511"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0" name="Google Shape;83;p17">
              <a:extLst>
                <a:ext uri="{FF2B5EF4-FFF2-40B4-BE49-F238E27FC236}">
                  <a16:creationId xmlns:a16="http://schemas.microsoft.com/office/drawing/2014/main" id="{EB4A5EF8-7CC5-2C25-67BD-0CD70E4482DF}"/>
                </a:ext>
              </a:extLst>
            </p:cNvPr>
            <p:cNvSpPr/>
            <p:nvPr/>
          </p:nvSpPr>
          <p:spPr>
            <a:xfrm>
              <a:off x="1670125" y="5298500"/>
              <a:ext cx="28975" cy="78775"/>
            </a:xfrm>
            <a:custGeom>
              <a:avLst/>
              <a:gdLst/>
              <a:ahLst/>
              <a:cxnLst/>
              <a:rect l="l" t="t" r="r" b="b"/>
              <a:pathLst>
                <a:path w="1159" h="3151" extrusionOk="0">
                  <a:moveTo>
                    <a:pt x="556" y="0"/>
                  </a:moveTo>
                  <a:lnTo>
                    <a:pt x="324" y="47"/>
                  </a:lnTo>
                  <a:lnTo>
                    <a:pt x="139" y="186"/>
                  </a:lnTo>
                  <a:lnTo>
                    <a:pt x="46" y="417"/>
                  </a:lnTo>
                  <a:lnTo>
                    <a:pt x="0" y="649"/>
                  </a:lnTo>
                  <a:lnTo>
                    <a:pt x="0" y="2641"/>
                  </a:lnTo>
                  <a:lnTo>
                    <a:pt x="93" y="2826"/>
                  </a:lnTo>
                  <a:lnTo>
                    <a:pt x="185" y="3012"/>
                  </a:lnTo>
                  <a:lnTo>
                    <a:pt x="371" y="3104"/>
                  </a:lnTo>
                  <a:lnTo>
                    <a:pt x="602" y="3151"/>
                  </a:lnTo>
                  <a:lnTo>
                    <a:pt x="649" y="3151"/>
                  </a:lnTo>
                  <a:lnTo>
                    <a:pt x="834" y="3104"/>
                  </a:lnTo>
                  <a:lnTo>
                    <a:pt x="1019" y="2965"/>
                  </a:lnTo>
                  <a:lnTo>
                    <a:pt x="1112" y="2780"/>
                  </a:lnTo>
                  <a:lnTo>
                    <a:pt x="1158" y="2548"/>
                  </a:lnTo>
                  <a:lnTo>
                    <a:pt x="1158" y="510"/>
                  </a:lnTo>
                  <a:lnTo>
                    <a:pt x="1066" y="325"/>
                  </a:lnTo>
                  <a:lnTo>
                    <a:pt x="927" y="139"/>
                  </a:lnTo>
                  <a:lnTo>
                    <a:pt x="741" y="47"/>
                  </a:lnTo>
                  <a:lnTo>
                    <a:pt x="556"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1" name="Google Shape;84;p17">
              <a:extLst>
                <a:ext uri="{FF2B5EF4-FFF2-40B4-BE49-F238E27FC236}">
                  <a16:creationId xmlns:a16="http://schemas.microsoft.com/office/drawing/2014/main" id="{A1A3F7BB-D234-F10A-CFB3-7502FB473FB4}"/>
                </a:ext>
              </a:extLst>
            </p:cNvPr>
            <p:cNvSpPr/>
            <p:nvPr/>
          </p:nvSpPr>
          <p:spPr>
            <a:xfrm>
              <a:off x="1612200" y="5314700"/>
              <a:ext cx="28975" cy="78800"/>
            </a:xfrm>
            <a:custGeom>
              <a:avLst/>
              <a:gdLst/>
              <a:ahLst/>
              <a:cxnLst/>
              <a:rect l="l" t="t" r="r" b="b"/>
              <a:pathLst>
                <a:path w="1159" h="3152" extrusionOk="0">
                  <a:moveTo>
                    <a:pt x="510" y="1"/>
                  </a:moveTo>
                  <a:lnTo>
                    <a:pt x="325" y="93"/>
                  </a:lnTo>
                  <a:lnTo>
                    <a:pt x="140" y="232"/>
                  </a:lnTo>
                  <a:lnTo>
                    <a:pt x="47" y="418"/>
                  </a:lnTo>
                  <a:lnTo>
                    <a:pt x="1" y="649"/>
                  </a:lnTo>
                  <a:lnTo>
                    <a:pt x="1" y="2642"/>
                  </a:lnTo>
                  <a:lnTo>
                    <a:pt x="47" y="2827"/>
                  </a:lnTo>
                  <a:lnTo>
                    <a:pt x="186" y="3012"/>
                  </a:lnTo>
                  <a:lnTo>
                    <a:pt x="371" y="3105"/>
                  </a:lnTo>
                  <a:lnTo>
                    <a:pt x="557" y="3151"/>
                  </a:lnTo>
                  <a:lnTo>
                    <a:pt x="603" y="3151"/>
                  </a:lnTo>
                  <a:lnTo>
                    <a:pt x="835" y="3105"/>
                  </a:lnTo>
                  <a:lnTo>
                    <a:pt x="1020" y="2966"/>
                  </a:lnTo>
                  <a:lnTo>
                    <a:pt x="1113" y="2781"/>
                  </a:lnTo>
                  <a:lnTo>
                    <a:pt x="1159" y="2549"/>
                  </a:lnTo>
                  <a:lnTo>
                    <a:pt x="1159" y="510"/>
                  </a:lnTo>
                  <a:lnTo>
                    <a:pt x="1066" y="325"/>
                  </a:lnTo>
                  <a:lnTo>
                    <a:pt x="927" y="140"/>
                  </a:lnTo>
                  <a:lnTo>
                    <a:pt x="742" y="47"/>
                  </a:lnTo>
                  <a:lnTo>
                    <a:pt x="510"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2" name="Google Shape;85;p17">
              <a:extLst>
                <a:ext uri="{FF2B5EF4-FFF2-40B4-BE49-F238E27FC236}">
                  <a16:creationId xmlns:a16="http://schemas.microsoft.com/office/drawing/2014/main" id="{F162FEE1-1175-0C0B-DFE3-CEB68A4DB404}"/>
                </a:ext>
              </a:extLst>
            </p:cNvPr>
            <p:cNvSpPr/>
            <p:nvPr/>
          </p:nvSpPr>
          <p:spPr>
            <a:xfrm>
              <a:off x="1425725" y="5423575"/>
              <a:ext cx="560625" cy="40575"/>
            </a:xfrm>
            <a:custGeom>
              <a:avLst/>
              <a:gdLst/>
              <a:ahLst/>
              <a:cxnLst/>
              <a:rect l="l" t="t" r="r" b="b"/>
              <a:pathLst>
                <a:path w="22425" h="1623" extrusionOk="0">
                  <a:moveTo>
                    <a:pt x="0" y="1"/>
                  </a:moveTo>
                  <a:lnTo>
                    <a:pt x="603" y="742"/>
                  </a:lnTo>
                  <a:lnTo>
                    <a:pt x="788" y="927"/>
                  </a:lnTo>
                  <a:lnTo>
                    <a:pt x="1020" y="1113"/>
                  </a:lnTo>
                  <a:lnTo>
                    <a:pt x="1205" y="1252"/>
                  </a:lnTo>
                  <a:lnTo>
                    <a:pt x="1437" y="1391"/>
                  </a:lnTo>
                  <a:lnTo>
                    <a:pt x="1715" y="1483"/>
                  </a:lnTo>
                  <a:lnTo>
                    <a:pt x="1946" y="1576"/>
                  </a:lnTo>
                  <a:lnTo>
                    <a:pt x="2224" y="1622"/>
                  </a:lnTo>
                  <a:lnTo>
                    <a:pt x="19830" y="1622"/>
                  </a:lnTo>
                  <a:lnTo>
                    <a:pt x="20293" y="1576"/>
                  </a:lnTo>
                  <a:lnTo>
                    <a:pt x="20756" y="1437"/>
                  </a:lnTo>
                  <a:lnTo>
                    <a:pt x="21173" y="1205"/>
                  </a:lnTo>
                  <a:lnTo>
                    <a:pt x="21544" y="881"/>
                  </a:lnTo>
                  <a:lnTo>
                    <a:pt x="22424" y="1"/>
                  </a:lnTo>
                  <a:close/>
                </a:path>
              </a:pathLst>
            </a:custGeom>
            <a:solidFill>
              <a:srgbClr val="C6C7C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3" name="Google Shape;86;p17">
              <a:extLst>
                <a:ext uri="{FF2B5EF4-FFF2-40B4-BE49-F238E27FC236}">
                  <a16:creationId xmlns:a16="http://schemas.microsoft.com/office/drawing/2014/main" id="{9940AF71-7CA8-A68B-29AF-ABB44CECEB4B}"/>
                </a:ext>
              </a:extLst>
            </p:cNvPr>
            <p:cNvSpPr/>
            <p:nvPr/>
          </p:nvSpPr>
          <p:spPr>
            <a:xfrm>
              <a:off x="1708325" y="1416050"/>
              <a:ext cx="767950" cy="1429300"/>
            </a:xfrm>
            <a:custGeom>
              <a:avLst/>
              <a:gdLst/>
              <a:ahLst/>
              <a:cxnLst/>
              <a:rect l="l" t="t" r="r" b="b"/>
              <a:pathLst>
                <a:path w="30718" h="57172" extrusionOk="0">
                  <a:moveTo>
                    <a:pt x="9452" y="0"/>
                  </a:moveTo>
                  <a:lnTo>
                    <a:pt x="8155" y="47"/>
                  </a:lnTo>
                  <a:lnTo>
                    <a:pt x="6858" y="232"/>
                  </a:lnTo>
                  <a:lnTo>
                    <a:pt x="5607" y="510"/>
                  </a:lnTo>
                  <a:lnTo>
                    <a:pt x="4356" y="834"/>
                  </a:lnTo>
                  <a:lnTo>
                    <a:pt x="3198" y="1298"/>
                  </a:lnTo>
                  <a:lnTo>
                    <a:pt x="2086" y="1854"/>
                  </a:lnTo>
                  <a:lnTo>
                    <a:pt x="1020" y="2456"/>
                  </a:lnTo>
                  <a:lnTo>
                    <a:pt x="1" y="3197"/>
                  </a:lnTo>
                  <a:lnTo>
                    <a:pt x="1" y="57172"/>
                  </a:lnTo>
                  <a:lnTo>
                    <a:pt x="30671" y="57172"/>
                  </a:lnTo>
                  <a:lnTo>
                    <a:pt x="30671" y="39381"/>
                  </a:lnTo>
                  <a:lnTo>
                    <a:pt x="30718" y="39381"/>
                  </a:lnTo>
                  <a:lnTo>
                    <a:pt x="30718" y="3197"/>
                  </a:lnTo>
                  <a:lnTo>
                    <a:pt x="29698" y="2456"/>
                  </a:lnTo>
                  <a:lnTo>
                    <a:pt x="28633" y="1854"/>
                  </a:lnTo>
                  <a:lnTo>
                    <a:pt x="27475" y="1298"/>
                  </a:lnTo>
                  <a:lnTo>
                    <a:pt x="26316" y="834"/>
                  </a:lnTo>
                  <a:lnTo>
                    <a:pt x="25112" y="510"/>
                  </a:lnTo>
                  <a:lnTo>
                    <a:pt x="23861" y="232"/>
                  </a:lnTo>
                  <a:lnTo>
                    <a:pt x="22564" y="47"/>
                  </a:lnTo>
                  <a:lnTo>
                    <a:pt x="21220" y="0"/>
                  </a:lnTo>
                  <a:lnTo>
                    <a:pt x="20201" y="0"/>
                  </a:lnTo>
                  <a:lnTo>
                    <a:pt x="20154" y="510"/>
                  </a:lnTo>
                  <a:lnTo>
                    <a:pt x="20108" y="1020"/>
                  </a:lnTo>
                  <a:lnTo>
                    <a:pt x="19969" y="1529"/>
                  </a:lnTo>
                  <a:lnTo>
                    <a:pt x="19784" y="1993"/>
                  </a:lnTo>
                  <a:lnTo>
                    <a:pt x="19599" y="2456"/>
                  </a:lnTo>
                  <a:lnTo>
                    <a:pt x="19321" y="2873"/>
                  </a:lnTo>
                  <a:lnTo>
                    <a:pt x="19043" y="3244"/>
                  </a:lnTo>
                  <a:lnTo>
                    <a:pt x="18718" y="3614"/>
                  </a:lnTo>
                  <a:lnTo>
                    <a:pt x="18348" y="3939"/>
                  </a:lnTo>
                  <a:lnTo>
                    <a:pt x="17931" y="4263"/>
                  </a:lnTo>
                  <a:lnTo>
                    <a:pt x="17514" y="4494"/>
                  </a:lnTo>
                  <a:lnTo>
                    <a:pt x="17097" y="4726"/>
                  </a:lnTo>
                  <a:lnTo>
                    <a:pt x="16633" y="4865"/>
                  </a:lnTo>
                  <a:lnTo>
                    <a:pt x="16124" y="5004"/>
                  </a:lnTo>
                  <a:lnTo>
                    <a:pt x="15614" y="5097"/>
                  </a:lnTo>
                  <a:lnTo>
                    <a:pt x="14595" y="5097"/>
                  </a:lnTo>
                  <a:lnTo>
                    <a:pt x="14085" y="5004"/>
                  </a:lnTo>
                  <a:lnTo>
                    <a:pt x="13576" y="4865"/>
                  </a:lnTo>
                  <a:lnTo>
                    <a:pt x="13112" y="4726"/>
                  </a:lnTo>
                  <a:lnTo>
                    <a:pt x="12649" y="4494"/>
                  </a:lnTo>
                  <a:lnTo>
                    <a:pt x="12232" y="4263"/>
                  </a:lnTo>
                  <a:lnTo>
                    <a:pt x="11861" y="3939"/>
                  </a:lnTo>
                  <a:lnTo>
                    <a:pt x="11491" y="3614"/>
                  </a:lnTo>
                  <a:lnTo>
                    <a:pt x="11166" y="3244"/>
                  </a:lnTo>
                  <a:lnTo>
                    <a:pt x="10842" y="2873"/>
                  </a:lnTo>
                  <a:lnTo>
                    <a:pt x="10611" y="2456"/>
                  </a:lnTo>
                  <a:lnTo>
                    <a:pt x="10379" y="1993"/>
                  </a:lnTo>
                  <a:lnTo>
                    <a:pt x="10240" y="1529"/>
                  </a:lnTo>
                  <a:lnTo>
                    <a:pt x="10101" y="1020"/>
                  </a:lnTo>
                  <a:lnTo>
                    <a:pt x="10008" y="510"/>
                  </a:lnTo>
                  <a:lnTo>
                    <a:pt x="10008" y="0"/>
                  </a:lnTo>
                  <a:close/>
                </a:path>
              </a:pathLst>
            </a:custGeom>
            <a:solidFill>
              <a:srgbClr val="00B0F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4" name="Google Shape;87;p17">
              <a:extLst>
                <a:ext uri="{FF2B5EF4-FFF2-40B4-BE49-F238E27FC236}">
                  <a16:creationId xmlns:a16="http://schemas.microsoft.com/office/drawing/2014/main" id="{3464E053-78B8-4D3D-7C82-3E81321FF9C7}"/>
                </a:ext>
              </a:extLst>
            </p:cNvPr>
            <p:cNvSpPr/>
            <p:nvPr/>
          </p:nvSpPr>
          <p:spPr>
            <a:xfrm>
              <a:off x="2258500" y="1467000"/>
              <a:ext cx="893025" cy="895350"/>
            </a:xfrm>
            <a:custGeom>
              <a:avLst/>
              <a:gdLst/>
              <a:ahLst/>
              <a:cxnLst/>
              <a:rect l="l" t="t" r="r" b="b"/>
              <a:pathLst>
                <a:path w="35721" h="35814" extrusionOk="0">
                  <a:moveTo>
                    <a:pt x="5190" y="1"/>
                  </a:moveTo>
                  <a:lnTo>
                    <a:pt x="4680" y="47"/>
                  </a:lnTo>
                  <a:lnTo>
                    <a:pt x="4170" y="94"/>
                  </a:lnTo>
                  <a:lnTo>
                    <a:pt x="3661" y="233"/>
                  </a:lnTo>
                  <a:lnTo>
                    <a:pt x="3197" y="418"/>
                  </a:lnTo>
                  <a:lnTo>
                    <a:pt x="2734" y="650"/>
                  </a:lnTo>
                  <a:lnTo>
                    <a:pt x="2271" y="928"/>
                  </a:lnTo>
                  <a:lnTo>
                    <a:pt x="1854" y="1252"/>
                  </a:lnTo>
                  <a:lnTo>
                    <a:pt x="1437" y="1623"/>
                  </a:lnTo>
                  <a:lnTo>
                    <a:pt x="1113" y="2040"/>
                  </a:lnTo>
                  <a:lnTo>
                    <a:pt x="835" y="2456"/>
                  </a:lnTo>
                  <a:lnTo>
                    <a:pt x="557" y="2873"/>
                  </a:lnTo>
                  <a:lnTo>
                    <a:pt x="371" y="3337"/>
                  </a:lnTo>
                  <a:lnTo>
                    <a:pt x="232" y="3846"/>
                  </a:lnTo>
                  <a:lnTo>
                    <a:pt x="93" y="4310"/>
                  </a:lnTo>
                  <a:lnTo>
                    <a:pt x="47" y="4819"/>
                  </a:lnTo>
                  <a:lnTo>
                    <a:pt x="1" y="5329"/>
                  </a:lnTo>
                  <a:lnTo>
                    <a:pt x="47" y="5839"/>
                  </a:lnTo>
                  <a:lnTo>
                    <a:pt x="140" y="6348"/>
                  </a:lnTo>
                  <a:lnTo>
                    <a:pt x="279" y="6811"/>
                  </a:lnTo>
                  <a:lnTo>
                    <a:pt x="418" y="7321"/>
                  </a:lnTo>
                  <a:lnTo>
                    <a:pt x="649" y="7784"/>
                  </a:lnTo>
                  <a:lnTo>
                    <a:pt x="974" y="8248"/>
                  </a:lnTo>
                  <a:lnTo>
                    <a:pt x="18672" y="33683"/>
                  </a:lnTo>
                  <a:lnTo>
                    <a:pt x="18903" y="34007"/>
                  </a:lnTo>
                  <a:lnTo>
                    <a:pt x="19320" y="34517"/>
                  </a:lnTo>
                  <a:lnTo>
                    <a:pt x="19830" y="34980"/>
                  </a:lnTo>
                  <a:lnTo>
                    <a:pt x="20108" y="35165"/>
                  </a:lnTo>
                  <a:lnTo>
                    <a:pt x="20386" y="35351"/>
                  </a:lnTo>
                  <a:lnTo>
                    <a:pt x="20710" y="35490"/>
                  </a:lnTo>
                  <a:lnTo>
                    <a:pt x="21034" y="35629"/>
                  </a:lnTo>
                  <a:lnTo>
                    <a:pt x="21451" y="35721"/>
                  </a:lnTo>
                  <a:lnTo>
                    <a:pt x="21868" y="35814"/>
                  </a:lnTo>
                  <a:lnTo>
                    <a:pt x="22702" y="35814"/>
                  </a:lnTo>
                  <a:lnTo>
                    <a:pt x="23119" y="35768"/>
                  </a:lnTo>
                  <a:lnTo>
                    <a:pt x="23536" y="35675"/>
                  </a:lnTo>
                  <a:lnTo>
                    <a:pt x="23907" y="35536"/>
                  </a:lnTo>
                  <a:lnTo>
                    <a:pt x="24278" y="35397"/>
                  </a:lnTo>
                  <a:lnTo>
                    <a:pt x="24648" y="35165"/>
                  </a:lnTo>
                  <a:lnTo>
                    <a:pt x="24972" y="34934"/>
                  </a:lnTo>
                  <a:lnTo>
                    <a:pt x="25297" y="34702"/>
                  </a:lnTo>
                  <a:lnTo>
                    <a:pt x="25575" y="34378"/>
                  </a:lnTo>
                  <a:lnTo>
                    <a:pt x="25853" y="34053"/>
                  </a:lnTo>
                  <a:lnTo>
                    <a:pt x="26084" y="33683"/>
                  </a:lnTo>
                  <a:lnTo>
                    <a:pt x="26270" y="33312"/>
                  </a:lnTo>
                  <a:lnTo>
                    <a:pt x="26409" y="32942"/>
                  </a:lnTo>
                  <a:lnTo>
                    <a:pt x="35721" y="5607"/>
                  </a:lnTo>
                  <a:lnTo>
                    <a:pt x="30347" y="3707"/>
                  </a:lnTo>
                  <a:lnTo>
                    <a:pt x="21822" y="22100"/>
                  </a:lnTo>
                  <a:lnTo>
                    <a:pt x="9730" y="2503"/>
                  </a:lnTo>
                  <a:lnTo>
                    <a:pt x="9591" y="2225"/>
                  </a:lnTo>
                  <a:lnTo>
                    <a:pt x="9220" y="1808"/>
                  </a:lnTo>
                  <a:lnTo>
                    <a:pt x="8896" y="1437"/>
                  </a:lnTo>
                  <a:lnTo>
                    <a:pt x="8479" y="1113"/>
                  </a:lnTo>
                  <a:lnTo>
                    <a:pt x="8062" y="789"/>
                  </a:lnTo>
                  <a:lnTo>
                    <a:pt x="7599" y="557"/>
                  </a:lnTo>
                  <a:lnTo>
                    <a:pt x="7135" y="372"/>
                  </a:lnTo>
                  <a:lnTo>
                    <a:pt x="6672" y="186"/>
                  </a:lnTo>
                  <a:lnTo>
                    <a:pt x="6209" y="94"/>
                  </a:lnTo>
                  <a:lnTo>
                    <a:pt x="5699" y="1"/>
                  </a:lnTo>
                  <a:close/>
                </a:path>
              </a:pathLst>
            </a:custGeom>
            <a:solidFill>
              <a:srgbClr val="00AEE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5" name="Google Shape;88;p17">
              <a:extLst>
                <a:ext uri="{FF2B5EF4-FFF2-40B4-BE49-F238E27FC236}">
                  <a16:creationId xmlns:a16="http://schemas.microsoft.com/office/drawing/2014/main" id="{E8684344-B54D-0DD3-4663-49DA4BAD6A9A}"/>
                </a:ext>
              </a:extLst>
            </p:cNvPr>
            <p:cNvSpPr/>
            <p:nvPr/>
          </p:nvSpPr>
          <p:spPr>
            <a:xfrm>
              <a:off x="964750" y="1470475"/>
              <a:ext cx="945150" cy="1357500"/>
            </a:xfrm>
            <a:custGeom>
              <a:avLst/>
              <a:gdLst/>
              <a:ahLst/>
              <a:cxnLst/>
              <a:rect l="l" t="t" r="r" b="b"/>
              <a:pathLst>
                <a:path w="37806" h="54300" extrusionOk="0">
                  <a:moveTo>
                    <a:pt x="31968" y="1"/>
                  </a:moveTo>
                  <a:lnTo>
                    <a:pt x="31458" y="94"/>
                  </a:lnTo>
                  <a:lnTo>
                    <a:pt x="30995" y="233"/>
                  </a:lnTo>
                  <a:lnTo>
                    <a:pt x="30485" y="418"/>
                  </a:lnTo>
                  <a:lnTo>
                    <a:pt x="30068" y="650"/>
                  </a:lnTo>
                  <a:lnTo>
                    <a:pt x="29605" y="881"/>
                  </a:lnTo>
                  <a:lnTo>
                    <a:pt x="29188" y="1206"/>
                  </a:lnTo>
                  <a:lnTo>
                    <a:pt x="28817" y="1530"/>
                  </a:lnTo>
                  <a:lnTo>
                    <a:pt x="28493" y="1947"/>
                  </a:lnTo>
                  <a:lnTo>
                    <a:pt x="28169" y="2364"/>
                  </a:lnTo>
                  <a:lnTo>
                    <a:pt x="27891" y="2827"/>
                  </a:lnTo>
                  <a:lnTo>
                    <a:pt x="26177" y="6302"/>
                  </a:lnTo>
                  <a:lnTo>
                    <a:pt x="24416" y="9777"/>
                  </a:lnTo>
                  <a:lnTo>
                    <a:pt x="21080" y="16772"/>
                  </a:lnTo>
                  <a:lnTo>
                    <a:pt x="19366" y="20247"/>
                  </a:lnTo>
                  <a:lnTo>
                    <a:pt x="17745" y="23768"/>
                  </a:lnTo>
                  <a:lnTo>
                    <a:pt x="14548" y="30579"/>
                  </a:lnTo>
                  <a:lnTo>
                    <a:pt x="11119" y="35304"/>
                  </a:lnTo>
                  <a:lnTo>
                    <a:pt x="7784" y="40076"/>
                  </a:lnTo>
                  <a:lnTo>
                    <a:pt x="4263" y="45173"/>
                  </a:lnTo>
                  <a:lnTo>
                    <a:pt x="3290" y="46516"/>
                  </a:lnTo>
                  <a:lnTo>
                    <a:pt x="2131" y="48045"/>
                  </a:lnTo>
                  <a:lnTo>
                    <a:pt x="973" y="49574"/>
                  </a:lnTo>
                  <a:lnTo>
                    <a:pt x="0" y="50918"/>
                  </a:lnTo>
                  <a:lnTo>
                    <a:pt x="4680" y="54300"/>
                  </a:lnTo>
                  <a:lnTo>
                    <a:pt x="9451" y="49296"/>
                  </a:lnTo>
                  <a:lnTo>
                    <a:pt x="13621" y="44756"/>
                  </a:lnTo>
                  <a:lnTo>
                    <a:pt x="17745" y="40169"/>
                  </a:lnTo>
                  <a:lnTo>
                    <a:pt x="21775" y="35536"/>
                  </a:lnTo>
                  <a:lnTo>
                    <a:pt x="22100" y="35165"/>
                  </a:lnTo>
                  <a:lnTo>
                    <a:pt x="22239" y="34841"/>
                  </a:lnTo>
                  <a:lnTo>
                    <a:pt x="26084" y="28077"/>
                  </a:lnTo>
                  <a:lnTo>
                    <a:pt x="27983" y="24695"/>
                  </a:lnTo>
                  <a:lnTo>
                    <a:pt x="29883" y="21266"/>
                  </a:lnTo>
                  <a:lnTo>
                    <a:pt x="33589" y="14502"/>
                  </a:lnTo>
                  <a:lnTo>
                    <a:pt x="35443" y="11074"/>
                  </a:lnTo>
                  <a:lnTo>
                    <a:pt x="37249" y="7645"/>
                  </a:lnTo>
                  <a:lnTo>
                    <a:pt x="37435" y="7136"/>
                  </a:lnTo>
                  <a:lnTo>
                    <a:pt x="37620" y="6626"/>
                  </a:lnTo>
                  <a:lnTo>
                    <a:pt x="37759" y="6117"/>
                  </a:lnTo>
                  <a:lnTo>
                    <a:pt x="37805" y="5607"/>
                  </a:lnTo>
                  <a:lnTo>
                    <a:pt x="37805" y="5097"/>
                  </a:lnTo>
                  <a:lnTo>
                    <a:pt x="37759" y="4634"/>
                  </a:lnTo>
                  <a:lnTo>
                    <a:pt x="37713" y="4124"/>
                  </a:lnTo>
                  <a:lnTo>
                    <a:pt x="37574" y="3615"/>
                  </a:lnTo>
                  <a:lnTo>
                    <a:pt x="37388" y="3151"/>
                  </a:lnTo>
                  <a:lnTo>
                    <a:pt x="37157" y="2688"/>
                  </a:lnTo>
                  <a:lnTo>
                    <a:pt x="36925" y="2271"/>
                  </a:lnTo>
                  <a:lnTo>
                    <a:pt x="36601" y="1854"/>
                  </a:lnTo>
                  <a:lnTo>
                    <a:pt x="36230" y="1484"/>
                  </a:lnTo>
                  <a:lnTo>
                    <a:pt x="35860" y="1159"/>
                  </a:lnTo>
                  <a:lnTo>
                    <a:pt x="35443" y="835"/>
                  </a:lnTo>
                  <a:lnTo>
                    <a:pt x="34979" y="557"/>
                  </a:lnTo>
                  <a:lnTo>
                    <a:pt x="34470" y="325"/>
                  </a:lnTo>
                  <a:lnTo>
                    <a:pt x="34006" y="186"/>
                  </a:lnTo>
                  <a:lnTo>
                    <a:pt x="33497" y="47"/>
                  </a:lnTo>
                  <a:lnTo>
                    <a:pt x="32987" y="1"/>
                  </a:lnTo>
                  <a:close/>
                </a:path>
              </a:pathLst>
            </a:custGeom>
            <a:solidFill>
              <a:srgbClr val="00AEE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6" name="Google Shape;89;p17">
              <a:extLst>
                <a:ext uri="{FF2B5EF4-FFF2-40B4-BE49-F238E27FC236}">
                  <a16:creationId xmlns:a16="http://schemas.microsoft.com/office/drawing/2014/main" id="{9FA72A97-E58C-AC02-F712-B488A3CAB7AD}"/>
                </a:ext>
              </a:extLst>
            </p:cNvPr>
            <p:cNvSpPr/>
            <p:nvPr/>
          </p:nvSpPr>
          <p:spPr>
            <a:xfrm>
              <a:off x="2949975" y="1277050"/>
              <a:ext cx="432050" cy="187675"/>
            </a:xfrm>
            <a:custGeom>
              <a:avLst/>
              <a:gdLst/>
              <a:ahLst/>
              <a:cxnLst/>
              <a:rect l="l" t="t" r="r" b="b"/>
              <a:pathLst>
                <a:path w="17282" h="7507" extrusionOk="0">
                  <a:moveTo>
                    <a:pt x="696" y="1"/>
                  </a:moveTo>
                  <a:lnTo>
                    <a:pt x="1" y="2225"/>
                  </a:lnTo>
                  <a:lnTo>
                    <a:pt x="16587" y="7506"/>
                  </a:lnTo>
                  <a:lnTo>
                    <a:pt x="17282" y="5329"/>
                  </a:lnTo>
                  <a:lnTo>
                    <a:pt x="696" y="1"/>
                  </a:lnTo>
                  <a:close/>
                </a:path>
              </a:pathLst>
            </a:custGeom>
            <a:solidFill>
              <a:srgbClr val="37424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7" name="Google Shape;90;p17">
              <a:extLst>
                <a:ext uri="{FF2B5EF4-FFF2-40B4-BE49-F238E27FC236}">
                  <a16:creationId xmlns:a16="http://schemas.microsoft.com/office/drawing/2014/main" id="{718E3DAB-087A-3E7B-DBC7-5AE415AFF5CB}"/>
                </a:ext>
              </a:extLst>
            </p:cNvPr>
            <p:cNvSpPr/>
            <p:nvPr/>
          </p:nvSpPr>
          <p:spPr>
            <a:xfrm>
              <a:off x="3364625" y="1410250"/>
              <a:ext cx="71850" cy="54475"/>
            </a:xfrm>
            <a:custGeom>
              <a:avLst/>
              <a:gdLst/>
              <a:ahLst/>
              <a:cxnLst/>
              <a:rect l="l" t="t" r="r" b="b"/>
              <a:pathLst>
                <a:path w="2874" h="2179" extrusionOk="0">
                  <a:moveTo>
                    <a:pt x="696" y="1"/>
                  </a:moveTo>
                  <a:lnTo>
                    <a:pt x="1" y="2178"/>
                  </a:lnTo>
                  <a:lnTo>
                    <a:pt x="2873" y="1947"/>
                  </a:lnTo>
                  <a:lnTo>
                    <a:pt x="696" y="1"/>
                  </a:lnTo>
                  <a:close/>
                </a:path>
              </a:pathLst>
            </a:custGeom>
            <a:solidFill>
              <a:srgbClr val="37424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8" name="Google Shape;91;p17">
              <a:extLst>
                <a:ext uri="{FF2B5EF4-FFF2-40B4-BE49-F238E27FC236}">
                  <a16:creationId xmlns:a16="http://schemas.microsoft.com/office/drawing/2014/main" id="{C3013035-A693-A8C2-C7A3-0BE7F1A01D93}"/>
                </a:ext>
              </a:extLst>
            </p:cNvPr>
            <p:cNvSpPr/>
            <p:nvPr/>
          </p:nvSpPr>
          <p:spPr>
            <a:xfrm>
              <a:off x="3080850" y="1354650"/>
              <a:ext cx="155250" cy="118175"/>
            </a:xfrm>
            <a:custGeom>
              <a:avLst/>
              <a:gdLst/>
              <a:ahLst/>
              <a:cxnLst/>
              <a:rect l="l" t="t" r="r" b="b"/>
              <a:pathLst>
                <a:path w="6210" h="4727" extrusionOk="0">
                  <a:moveTo>
                    <a:pt x="5004" y="1"/>
                  </a:moveTo>
                  <a:lnTo>
                    <a:pt x="4819" y="47"/>
                  </a:lnTo>
                  <a:lnTo>
                    <a:pt x="4634" y="140"/>
                  </a:lnTo>
                  <a:lnTo>
                    <a:pt x="464" y="2827"/>
                  </a:lnTo>
                  <a:lnTo>
                    <a:pt x="325" y="2966"/>
                  </a:lnTo>
                  <a:lnTo>
                    <a:pt x="186" y="3105"/>
                  </a:lnTo>
                  <a:lnTo>
                    <a:pt x="94" y="3290"/>
                  </a:lnTo>
                  <a:lnTo>
                    <a:pt x="1" y="3476"/>
                  </a:lnTo>
                  <a:lnTo>
                    <a:pt x="1" y="3661"/>
                  </a:lnTo>
                  <a:lnTo>
                    <a:pt x="1" y="3846"/>
                  </a:lnTo>
                  <a:lnTo>
                    <a:pt x="47" y="4078"/>
                  </a:lnTo>
                  <a:lnTo>
                    <a:pt x="140" y="4263"/>
                  </a:lnTo>
                  <a:lnTo>
                    <a:pt x="325" y="4449"/>
                  </a:lnTo>
                  <a:lnTo>
                    <a:pt x="557" y="4588"/>
                  </a:lnTo>
                  <a:lnTo>
                    <a:pt x="788" y="4680"/>
                  </a:lnTo>
                  <a:lnTo>
                    <a:pt x="1020" y="4727"/>
                  </a:lnTo>
                  <a:lnTo>
                    <a:pt x="1298" y="4680"/>
                  </a:lnTo>
                  <a:lnTo>
                    <a:pt x="1576" y="4541"/>
                  </a:lnTo>
                  <a:lnTo>
                    <a:pt x="5746" y="1901"/>
                  </a:lnTo>
                  <a:lnTo>
                    <a:pt x="5931" y="1762"/>
                  </a:lnTo>
                  <a:lnTo>
                    <a:pt x="6024" y="1623"/>
                  </a:lnTo>
                  <a:lnTo>
                    <a:pt x="6116" y="1437"/>
                  </a:lnTo>
                  <a:lnTo>
                    <a:pt x="6209" y="1252"/>
                  </a:lnTo>
                  <a:lnTo>
                    <a:pt x="6209" y="1067"/>
                  </a:lnTo>
                  <a:lnTo>
                    <a:pt x="6209" y="835"/>
                  </a:lnTo>
                  <a:lnTo>
                    <a:pt x="6163" y="650"/>
                  </a:lnTo>
                  <a:lnTo>
                    <a:pt x="6070" y="464"/>
                  </a:lnTo>
                  <a:lnTo>
                    <a:pt x="5931" y="279"/>
                  </a:lnTo>
                  <a:lnTo>
                    <a:pt x="5792" y="186"/>
                  </a:lnTo>
                  <a:lnTo>
                    <a:pt x="5607" y="94"/>
                  </a:lnTo>
                  <a:lnTo>
                    <a:pt x="5421" y="1"/>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9" name="Google Shape;92;p17">
              <a:extLst>
                <a:ext uri="{FF2B5EF4-FFF2-40B4-BE49-F238E27FC236}">
                  <a16:creationId xmlns:a16="http://schemas.microsoft.com/office/drawing/2014/main" id="{5DE1BFCC-5F58-BE74-5450-75CA47EE8885}"/>
                </a:ext>
              </a:extLst>
            </p:cNvPr>
            <p:cNvSpPr/>
            <p:nvPr/>
          </p:nvSpPr>
          <p:spPr>
            <a:xfrm>
              <a:off x="1821850" y="839250"/>
              <a:ext cx="125100" cy="130900"/>
            </a:xfrm>
            <a:custGeom>
              <a:avLst/>
              <a:gdLst/>
              <a:ahLst/>
              <a:cxnLst/>
              <a:rect l="l" t="t" r="r" b="b"/>
              <a:pathLst>
                <a:path w="5004" h="5236" extrusionOk="0">
                  <a:moveTo>
                    <a:pt x="2502" y="0"/>
                  </a:moveTo>
                  <a:lnTo>
                    <a:pt x="1992" y="47"/>
                  </a:lnTo>
                  <a:lnTo>
                    <a:pt x="1529" y="232"/>
                  </a:lnTo>
                  <a:lnTo>
                    <a:pt x="1112" y="464"/>
                  </a:lnTo>
                  <a:lnTo>
                    <a:pt x="742" y="788"/>
                  </a:lnTo>
                  <a:lnTo>
                    <a:pt x="417" y="1158"/>
                  </a:lnTo>
                  <a:lnTo>
                    <a:pt x="186" y="1575"/>
                  </a:lnTo>
                  <a:lnTo>
                    <a:pt x="47" y="2085"/>
                  </a:lnTo>
                  <a:lnTo>
                    <a:pt x="0" y="2595"/>
                  </a:lnTo>
                  <a:lnTo>
                    <a:pt x="47" y="3151"/>
                  </a:lnTo>
                  <a:lnTo>
                    <a:pt x="186" y="3614"/>
                  </a:lnTo>
                  <a:lnTo>
                    <a:pt x="417" y="4077"/>
                  </a:lnTo>
                  <a:lnTo>
                    <a:pt x="742" y="4448"/>
                  </a:lnTo>
                  <a:lnTo>
                    <a:pt x="1112" y="4772"/>
                  </a:lnTo>
                  <a:lnTo>
                    <a:pt x="1529" y="5004"/>
                  </a:lnTo>
                  <a:lnTo>
                    <a:pt x="1992" y="5143"/>
                  </a:lnTo>
                  <a:lnTo>
                    <a:pt x="2502" y="5235"/>
                  </a:lnTo>
                  <a:lnTo>
                    <a:pt x="3012" y="5143"/>
                  </a:lnTo>
                  <a:lnTo>
                    <a:pt x="3475" y="5004"/>
                  </a:lnTo>
                  <a:lnTo>
                    <a:pt x="3892" y="4772"/>
                  </a:lnTo>
                  <a:lnTo>
                    <a:pt x="4263" y="4448"/>
                  </a:lnTo>
                  <a:lnTo>
                    <a:pt x="4587" y="4077"/>
                  </a:lnTo>
                  <a:lnTo>
                    <a:pt x="4819" y="3614"/>
                  </a:lnTo>
                  <a:lnTo>
                    <a:pt x="4958" y="3151"/>
                  </a:lnTo>
                  <a:lnTo>
                    <a:pt x="5004" y="2595"/>
                  </a:lnTo>
                  <a:lnTo>
                    <a:pt x="4958" y="2085"/>
                  </a:lnTo>
                  <a:lnTo>
                    <a:pt x="4819" y="1575"/>
                  </a:lnTo>
                  <a:lnTo>
                    <a:pt x="4587" y="1158"/>
                  </a:lnTo>
                  <a:lnTo>
                    <a:pt x="4263" y="788"/>
                  </a:lnTo>
                  <a:lnTo>
                    <a:pt x="3892" y="464"/>
                  </a:lnTo>
                  <a:lnTo>
                    <a:pt x="3475" y="232"/>
                  </a:lnTo>
                  <a:lnTo>
                    <a:pt x="3012" y="47"/>
                  </a:lnTo>
                  <a:lnTo>
                    <a:pt x="2502" y="0"/>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0" name="Google Shape;93;p17">
              <a:extLst>
                <a:ext uri="{FF2B5EF4-FFF2-40B4-BE49-F238E27FC236}">
                  <a16:creationId xmlns:a16="http://schemas.microsoft.com/office/drawing/2014/main" id="{567614BB-4F12-C9E0-76D3-2EED89550B92}"/>
                </a:ext>
              </a:extLst>
            </p:cNvPr>
            <p:cNvSpPr/>
            <p:nvPr/>
          </p:nvSpPr>
          <p:spPr>
            <a:xfrm>
              <a:off x="2241125" y="839250"/>
              <a:ext cx="125125" cy="130900"/>
            </a:xfrm>
            <a:custGeom>
              <a:avLst/>
              <a:gdLst/>
              <a:ahLst/>
              <a:cxnLst/>
              <a:rect l="l" t="t" r="r" b="b"/>
              <a:pathLst>
                <a:path w="5005" h="5236" extrusionOk="0">
                  <a:moveTo>
                    <a:pt x="2503" y="0"/>
                  </a:moveTo>
                  <a:lnTo>
                    <a:pt x="1993" y="47"/>
                  </a:lnTo>
                  <a:lnTo>
                    <a:pt x="1530" y="232"/>
                  </a:lnTo>
                  <a:lnTo>
                    <a:pt x="1113" y="464"/>
                  </a:lnTo>
                  <a:lnTo>
                    <a:pt x="742" y="788"/>
                  </a:lnTo>
                  <a:lnTo>
                    <a:pt x="418" y="1158"/>
                  </a:lnTo>
                  <a:lnTo>
                    <a:pt x="186" y="1575"/>
                  </a:lnTo>
                  <a:lnTo>
                    <a:pt x="47" y="2085"/>
                  </a:lnTo>
                  <a:lnTo>
                    <a:pt x="1" y="2595"/>
                  </a:lnTo>
                  <a:lnTo>
                    <a:pt x="47" y="3151"/>
                  </a:lnTo>
                  <a:lnTo>
                    <a:pt x="186" y="3614"/>
                  </a:lnTo>
                  <a:lnTo>
                    <a:pt x="418" y="4077"/>
                  </a:lnTo>
                  <a:lnTo>
                    <a:pt x="742" y="4448"/>
                  </a:lnTo>
                  <a:lnTo>
                    <a:pt x="1113" y="4772"/>
                  </a:lnTo>
                  <a:lnTo>
                    <a:pt x="1530" y="5004"/>
                  </a:lnTo>
                  <a:lnTo>
                    <a:pt x="1993" y="5143"/>
                  </a:lnTo>
                  <a:lnTo>
                    <a:pt x="2503" y="5235"/>
                  </a:lnTo>
                  <a:lnTo>
                    <a:pt x="3012" y="5143"/>
                  </a:lnTo>
                  <a:lnTo>
                    <a:pt x="3475" y="5004"/>
                  </a:lnTo>
                  <a:lnTo>
                    <a:pt x="3892" y="4772"/>
                  </a:lnTo>
                  <a:lnTo>
                    <a:pt x="4263" y="4448"/>
                  </a:lnTo>
                  <a:lnTo>
                    <a:pt x="4587" y="4077"/>
                  </a:lnTo>
                  <a:lnTo>
                    <a:pt x="4819" y="3614"/>
                  </a:lnTo>
                  <a:lnTo>
                    <a:pt x="4958" y="3151"/>
                  </a:lnTo>
                  <a:lnTo>
                    <a:pt x="5004" y="2595"/>
                  </a:lnTo>
                  <a:lnTo>
                    <a:pt x="4958" y="2085"/>
                  </a:lnTo>
                  <a:lnTo>
                    <a:pt x="4819" y="1575"/>
                  </a:lnTo>
                  <a:lnTo>
                    <a:pt x="4587" y="1158"/>
                  </a:lnTo>
                  <a:lnTo>
                    <a:pt x="4263" y="788"/>
                  </a:lnTo>
                  <a:lnTo>
                    <a:pt x="3892" y="464"/>
                  </a:lnTo>
                  <a:lnTo>
                    <a:pt x="3475" y="232"/>
                  </a:lnTo>
                  <a:lnTo>
                    <a:pt x="3012" y="47"/>
                  </a:lnTo>
                  <a:lnTo>
                    <a:pt x="2503" y="0"/>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1" name="Google Shape;94;p17">
              <a:extLst>
                <a:ext uri="{FF2B5EF4-FFF2-40B4-BE49-F238E27FC236}">
                  <a16:creationId xmlns:a16="http://schemas.microsoft.com/office/drawing/2014/main" id="{01D5F48D-B142-61C4-3FB1-3E86AE24344C}"/>
                </a:ext>
              </a:extLst>
            </p:cNvPr>
            <p:cNvSpPr/>
            <p:nvPr/>
          </p:nvSpPr>
          <p:spPr>
            <a:xfrm>
              <a:off x="1856600" y="662025"/>
              <a:ext cx="457525" cy="713500"/>
            </a:xfrm>
            <a:custGeom>
              <a:avLst/>
              <a:gdLst/>
              <a:ahLst/>
              <a:cxnLst/>
              <a:rect l="l" t="t" r="r" b="b"/>
              <a:pathLst>
                <a:path w="18301" h="28540" extrusionOk="0">
                  <a:moveTo>
                    <a:pt x="3660" y="1"/>
                  </a:moveTo>
                  <a:lnTo>
                    <a:pt x="3151" y="47"/>
                  </a:lnTo>
                  <a:lnTo>
                    <a:pt x="2641" y="186"/>
                  </a:lnTo>
                  <a:lnTo>
                    <a:pt x="2178" y="418"/>
                  </a:lnTo>
                  <a:lnTo>
                    <a:pt x="1761" y="742"/>
                  </a:lnTo>
                  <a:lnTo>
                    <a:pt x="1436" y="1113"/>
                  </a:lnTo>
                  <a:lnTo>
                    <a:pt x="1205" y="1576"/>
                  </a:lnTo>
                  <a:lnTo>
                    <a:pt x="1019" y="2086"/>
                  </a:lnTo>
                  <a:lnTo>
                    <a:pt x="927" y="2595"/>
                  </a:lnTo>
                  <a:lnTo>
                    <a:pt x="0" y="21312"/>
                  </a:lnTo>
                  <a:lnTo>
                    <a:pt x="0" y="22054"/>
                  </a:lnTo>
                  <a:lnTo>
                    <a:pt x="93" y="22749"/>
                  </a:lnTo>
                  <a:lnTo>
                    <a:pt x="232" y="23444"/>
                  </a:lnTo>
                  <a:lnTo>
                    <a:pt x="417" y="24092"/>
                  </a:lnTo>
                  <a:lnTo>
                    <a:pt x="695" y="24741"/>
                  </a:lnTo>
                  <a:lnTo>
                    <a:pt x="1066" y="25343"/>
                  </a:lnTo>
                  <a:lnTo>
                    <a:pt x="1436" y="25899"/>
                  </a:lnTo>
                  <a:lnTo>
                    <a:pt x="1900" y="26409"/>
                  </a:lnTo>
                  <a:lnTo>
                    <a:pt x="2363" y="26872"/>
                  </a:lnTo>
                  <a:lnTo>
                    <a:pt x="2919" y="27289"/>
                  </a:lnTo>
                  <a:lnTo>
                    <a:pt x="3475" y="27660"/>
                  </a:lnTo>
                  <a:lnTo>
                    <a:pt x="4124" y="27938"/>
                  </a:lnTo>
                  <a:lnTo>
                    <a:pt x="4772" y="28216"/>
                  </a:lnTo>
                  <a:lnTo>
                    <a:pt x="5421" y="28401"/>
                  </a:lnTo>
                  <a:lnTo>
                    <a:pt x="6162" y="28494"/>
                  </a:lnTo>
                  <a:lnTo>
                    <a:pt x="6857" y="28540"/>
                  </a:lnTo>
                  <a:lnTo>
                    <a:pt x="11444" y="28540"/>
                  </a:lnTo>
                  <a:lnTo>
                    <a:pt x="12139" y="28494"/>
                  </a:lnTo>
                  <a:lnTo>
                    <a:pt x="12834" y="28401"/>
                  </a:lnTo>
                  <a:lnTo>
                    <a:pt x="13529" y="28216"/>
                  </a:lnTo>
                  <a:lnTo>
                    <a:pt x="14177" y="27984"/>
                  </a:lnTo>
                  <a:lnTo>
                    <a:pt x="14779" y="27660"/>
                  </a:lnTo>
                  <a:lnTo>
                    <a:pt x="15335" y="27335"/>
                  </a:lnTo>
                  <a:lnTo>
                    <a:pt x="15891" y="26918"/>
                  </a:lnTo>
                  <a:lnTo>
                    <a:pt x="16355" y="26455"/>
                  </a:lnTo>
                  <a:lnTo>
                    <a:pt x="16818" y="25945"/>
                  </a:lnTo>
                  <a:lnTo>
                    <a:pt x="17235" y="25390"/>
                  </a:lnTo>
                  <a:lnTo>
                    <a:pt x="17559" y="24834"/>
                  </a:lnTo>
                  <a:lnTo>
                    <a:pt x="17837" y="24185"/>
                  </a:lnTo>
                  <a:lnTo>
                    <a:pt x="18069" y="23536"/>
                  </a:lnTo>
                  <a:lnTo>
                    <a:pt x="18208" y="22888"/>
                  </a:lnTo>
                  <a:lnTo>
                    <a:pt x="18300" y="22146"/>
                  </a:lnTo>
                  <a:lnTo>
                    <a:pt x="18300" y="21451"/>
                  </a:lnTo>
                  <a:lnTo>
                    <a:pt x="17745" y="2642"/>
                  </a:lnTo>
                  <a:lnTo>
                    <a:pt x="17698" y="2132"/>
                  </a:lnTo>
                  <a:lnTo>
                    <a:pt x="17513" y="1622"/>
                  </a:lnTo>
                  <a:lnTo>
                    <a:pt x="17281" y="1159"/>
                  </a:lnTo>
                  <a:lnTo>
                    <a:pt x="16911" y="788"/>
                  </a:lnTo>
                  <a:lnTo>
                    <a:pt x="16540" y="464"/>
                  </a:lnTo>
                  <a:lnTo>
                    <a:pt x="16077" y="186"/>
                  </a:lnTo>
                  <a:lnTo>
                    <a:pt x="15567" y="47"/>
                  </a:lnTo>
                  <a:lnTo>
                    <a:pt x="15011"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2" name="Google Shape;95;p17">
              <a:extLst>
                <a:ext uri="{FF2B5EF4-FFF2-40B4-BE49-F238E27FC236}">
                  <a16:creationId xmlns:a16="http://schemas.microsoft.com/office/drawing/2014/main" id="{16D3A6C9-19DF-BC70-23E3-09E84AFC97A6}"/>
                </a:ext>
              </a:extLst>
            </p:cNvPr>
            <p:cNvSpPr/>
            <p:nvPr/>
          </p:nvSpPr>
          <p:spPr>
            <a:xfrm>
              <a:off x="1949250" y="662025"/>
              <a:ext cx="273375" cy="76475"/>
            </a:xfrm>
            <a:custGeom>
              <a:avLst/>
              <a:gdLst/>
              <a:ahLst/>
              <a:cxnLst/>
              <a:rect l="l" t="t" r="r" b="b"/>
              <a:pathLst>
                <a:path w="10935" h="3059" extrusionOk="0">
                  <a:moveTo>
                    <a:pt x="1" y="1"/>
                  </a:moveTo>
                  <a:lnTo>
                    <a:pt x="93" y="325"/>
                  </a:lnTo>
                  <a:lnTo>
                    <a:pt x="279" y="649"/>
                  </a:lnTo>
                  <a:lnTo>
                    <a:pt x="464" y="927"/>
                  </a:lnTo>
                  <a:lnTo>
                    <a:pt x="696" y="1205"/>
                  </a:lnTo>
                  <a:lnTo>
                    <a:pt x="974" y="1483"/>
                  </a:lnTo>
                  <a:lnTo>
                    <a:pt x="1251" y="1761"/>
                  </a:lnTo>
                  <a:lnTo>
                    <a:pt x="1576" y="1993"/>
                  </a:lnTo>
                  <a:lnTo>
                    <a:pt x="1946" y="2178"/>
                  </a:lnTo>
                  <a:lnTo>
                    <a:pt x="2317" y="2410"/>
                  </a:lnTo>
                  <a:lnTo>
                    <a:pt x="2688" y="2549"/>
                  </a:lnTo>
                  <a:lnTo>
                    <a:pt x="3105" y="2734"/>
                  </a:lnTo>
                  <a:lnTo>
                    <a:pt x="3568" y="2827"/>
                  </a:lnTo>
                  <a:lnTo>
                    <a:pt x="4031" y="2920"/>
                  </a:lnTo>
                  <a:lnTo>
                    <a:pt x="4495" y="3012"/>
                  </a:lnTo>
                  <a:lnTo>
                    <a:pt x="4958" y="3059"/>
                  </a:lnTo>
                  <a:lnTo>
                    <a:pt x="5931" y="3059"/>
                  </a:lnTo>
                  <a:lnTo>
                    <a:pt x="6440" y="3012"/>
                  </a:lnTo>
                  <a:lnTo>
                    <a:pt x="6904" y="2920"/>
                  </a:lnTo>
                  <a:lnTo>
                    <a:pt x="7321" y="2827"/>
                  </a:lnTo>
                  <a:lnTo>
                    <a:pt x="7784" y="2734"/>
                  </a:lnTo>
                  <a:lnTo>
                    <a:pt x="8201" y="2549"/>
                  </a:lnTo>
                  <a:lnTo>
                    <a:pt x="8572" y="2410"/>
                  </a:lnTo>
                  <a:lnTo>
                    <a:pt x="8942" y="2178"/>
                  </a:lnTo>
                  <a:lnTo>
                    <a:pt x="9313" y="1993"/>
                  </a:lnTo>
                  <a:lnTo>
                    <a:pt x="9637" y="1761"/>
                  </a:lnTo>
                  <a:lnTo>
                    <a:pt x="9915" y="1483"/>
                  </a:lnTo>
                  <a:lnTo>
                    <a:pt x="10193" y="1205"/>
                  </a:lnTo>
                  <a:lnTo>
                    <a:pt x="10425" y="927"/>
                  </a:lnTo>
                  <a:lnTo>
                    <a:pt x="10610" y="649"/>
                  </a:lnTo>
                  <a:lnTo>
                    <a:pt x="10795" y="325"/>
                  </a:lnTo>
                  <a:lnTo>
                    <a:pt x="10934" y="1"/>
                  </a:lnTo>
                  <a:close/>
                </a:path>
              </a:pathLst>
            </a:custGeom>
            <a:solidFill>
              <a:srgbClr val="39444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3" name="Google Shape;96;p17">
              <a:extLst>
                <a:ext uri="{FF2B5EF4-FFF2-40B4-BE49-F238E27FC236}">
                  <a16:creationId xmlns:a16="http://schemas.microsoft.com/office/drawing/2014/main" id="{75A2D20B-F6D7-9D7A-8A24-0F0DDF4E1CFA}"/>
                </a:ext>
              </a:extLst>
            </p:cNvPr>
            <p:cNvSpPr/>
            <p:nvPr/>
          </p:nvSpPr>
          <p:spPr>
            <a:xfrm>
              <a:off x="1878600" y="662025"/>
              <a:ext cx="68350" cy="97325"/>
            </a:xfrm>
            <a:custGeom>
              <a:avLst/>
              <a:gdLst/>
              <a:ahLst/>
              <a:cxnLst/>
              <a:rect l="l" t="t" r="r" b="b"/>
              <a:pathLst>
                <a:path w="2734" h="3893" extrusionOk="0">
                  <a:moveTo>
                    <a:pt x="2734" y="1"/>
                  </a:moveTo>
                  <a:lnTo>
                    <a:pt x="2224" y="47"/>
                  </a:lnTo>
                  <a:lnTo>
                    <a:pt x="1715" y="232"/>
                  </a:lnTo>
                  <a:lnTo>
                    <a:pt x="1298" y="464"/>
                  </a:lnTo>
                  <a:lnTo>
                    <a:pt x="881" y="742"/>
                  </a:lnTo>
                  <a:lnTo>
                    <a:pt x="556" y="1159"/>
                  </a:lnTo>
                  <a:lnTo>
                    <a:pt x="278" y="1576"/>
                  </a:lnTo>
                  <a:lnTo>
                    <a:pt x="139" y="2086"/>
                  </a:lnTo>
                  <a:lnTo>
                    <a:pt x="47" y="2595"/>
                  </a:lnTo>
                  <a:lnTo>
                    <a:pt x="0" y="3892"/>
                  </a:lnTo>
                  <a:lnTo>
                    <a:pt x="556" y="3614"/>
                  </a:lnTo>
                  <a:lnTo>
                    <a:pt x="1066" y="3290"/>
                  </a:lnTo>
                  <a:lnTo>
                    <a:pt x="1529" y="2873"/>
                  </a:lnTo>
                  <a:lnTo>
                    <a:pt x="1946" y="2364"/>
                  </a:lnTo>
                  <a:lnTo>
                    <a:pt x="2271" y="1854"/>
                  </a:lnTo>
                  <a:lnTo>
                    <a:pt x="2502" y="1252"/>
                  </a:lnTo>
                  <a:lnTo>
                    <a:pt x="2688" y="649"/>
                  </a:lnTo>
                  <a:lnTo>
                    <a:pt x="2734" y="1"/>
                  </a:lnTo>
                  <a:close/>
                </a:path>
              </a:pathLst>
            </a:custGeom>
            <a:solidFill>
              <a:srgbClr val="39444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 name="Google Shape;97;p17">
              <a:extLst>
                <a:ext uri="{FF2B5EF4-FFF2-40B4-BE49-F238E27FC236}">
                  <a16:creationId xmlns:a16="http://schemas.microsoft.com/office/drawing/2014/main" id="{2FC9E553-E4F4-B199-7C67-B717AEEC0893}"/>
                </a:ext>
              </a:extLst>
            </p:cNvPr>
            <p:cNvSpPr/>
            <p:nvPr/>
          </p:nvSpPr>
          <p:spPr>
            <a:xfrm>
              <a:off x="2227225" y="662025"/>
              <a:ext cx="74150" cy="89225"/>
            </a:xfrm>
            <a:custGeom>
              <a:avLst/>
              <a:gdLst/>
              <a:ahLst/>
              <a:cxnLst/>
              <a:rect l="l" t="t" r="r" b="b"/>
              <a:pathLst>
                <a:path w="2966" h="3569" extrusionOk="0">
                  <a:moveTo>
                    <a:pt x="1" y="1"/>
                  </a:moveTo>
                  <a:lnTo>
                    <a:pt x="93" y="603"/>
                  </a:lnTo>
                  <a:lnTo>
                    <a:pt x="325" y="1205"/>
                  </a:lnTo>
                  <a:lnTo>
                    <a:pt x="603" y="1761"/>
                  </a:lnTo>
                  <a:lnTo>
                    <a:pt x="974" y="2225"/>
                  </a:lnTo>
                  <a:lnTo>
                    <a:pt x="1391" y="2688"/>
                  </a:lnTo>
                  <a:lnTo>
                    <a:pt x="1854" y="3059"/>
                  </a:lnTo>
                  <a:lnTo>
                    <a:pt x="2364" y="3336"/>
                  </a:lnTo>
                  <a:lnTo>
                    <a:pt x="2966" y="3568"/>
                  </a:lnTo>
                  <a:lnTo>
                    <a:pt x="2920" y="2642"/>
                  </a:lnTo>
                  <a:lnTo>
                    <a:pt x="2873" y="2132"/>
                  </a:lnTo>
                  <a:lnTo>
                    <a:pt x="2688" y="1622"/>
                  </a:lnTo>
                  <a:lnTo>
                    <a:pt x="2456" y="1159"/>
                  </a:lnTo>
                  <a:lnTo>
                    <a:pt x="2086" y="788"/>
                  </a:lnTo>
                  <a:lnTo>
                    <a:pt x="1715" y="464"/>
                  </a:lnTo>
                  <a:lnTo>
                    <a:pt x="1252" y="186"/>
                  </a:lnTo>
                  <a:lnTo>
                    <a:pt x="742" y="47"/>
                  </a:lnTo>
                  <a:lnTo>
                    <a:pt x="186" y="1"/>
                  </a:lnTo>
                  <a:close/>
                </a:path>
              </a:pathLst>
            </a:custGeom>
            <a:solidFill>
              <a:srgbClr val="39444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 name="Google Shape;98;p17">
              <a:extLst>
                <a:ext uri="{FF2B5EF4-FFF2-40B4-BE49-F238E27FC236}">
                  <a16:creationId xmlns:a16="http://schemas.microsoft.com/office/drawing/2014/main" id="{FF24E29A-E767-A0F9-A840-18DF7641F6CB}"/>
                </a:ext>
              </a:extLst>
            </p:cNvPr>
            <p:cNvSpPr/>
            <p:nvPr/>
          </p:nvSpPr>
          <p:spPr>
            <a:xfrm>
              <a:off x="1856600" y="945800"/>
              <a:ext cx="457525" cy="429725"/>
            </a:xfrm>
            <a:custGeom>
              <a:avLst/>
              <a:gdLst/>
              <a:ahLst/>
              <a:cxnLst/>
              <a:rect l="l" t="t" r="r" b="b"/>
              <a:pathLst>
                <a:path w="18301" h="17189" extrusionOk="0">
                  <a:moveTo>
                    <a:pt x="8525" y="1"/>
                  </a:moveTo>
                  <a:lnTo>
                    <a:pt x="8108" y="47"/>
                  </a:lnTo>
                  <a:lnTo>
                    <a:pt x="7737" y="140"/>
                  </a:lnTo>
                  <a:lnTo>
                    <a:pt x="7320" y="279"/>
                  </a:lnTo>
                  <a:lnTo>
                    <a:pt x="6950" y="418"/>
                  </a:lnTo>
                  <a:lnTo>
                    <a:pt x="6625" y="603"/>
                  </a:lnTo>
                  <a:lnTo>
                    <a:pt x="6255" y="834"/>
                  </a:lnTo>
                  <a:lnTo>
                    <a:pt x="5930" y="1066"/>
                  </a:lnTo>
                  <a:lnTo>
                    <a:pt x="5328" y="1529"/>
                  </a:lnTo>
                  <a:lnTo>
                    <a:pt x="4819" y="2132"/>
                  </a:lnTo>
                  <a:lnTo>
                    <a:pt x="4309" y="2734"/>
                  </a:lnTo>
                  <a:lnTo>
                    <a:pt x="3892" y="3336"/>
                  </a:lnTo>
                  <a:lnTo>
                    <a:pt x="3521" y="3985"/>
                  </a:lnTo>
                  <a:lnTo>
                    <a:pt x="3197" y="4587"/>
                  </a:lnTo>
                  <a:lnTo>
                    <a:pt x="2734" y="5653"/>
                  </a:lnTo>
                  <a:lnTo>
                    <a:pt x="2456" y="6440"/>
                  </a:lnTo>
                  <a:lnTo>
                    <a:pt x="2363" y="6718"/>
                  </a:lnTo>
                  <a:lnTo>
                    <a:pt x="2224" y="6070"/>
                  </a:lnTo>
                  <a:lnTo>
                    <a:pt x="1992" y="5514"/>
                  </a:lnTo>
                  <a:lnTo>
                    <a:pt x="1714" y="5004"/>
                  </a:lnTo>
                  <a:lnTo>
                    <a:pt x="1436" y="4541"/>
                  </a:lnTo>
                  <a:lnTo>
                    <a:pt x="1158" y="4124"/>
                  </a:lnTo>
                  <a:lnTo>
                    <a:pt x="834" y="3753"/>
                  </a:lnTo>
                  <a:lnTo>
                    <a:pt x="325" y="3197"/>
                  </a:lnTo>
                  <a:lnTo>
                    <a:pt x="0" y="9961"/>
                  </a:lnTo>
                  <a:lnTo>
                    <a:pt x="0" y="10332"/>
                  </a:lnTo>
                  <a:lnTo>
                    <a:pt x="47" y="11027"/>
                  </a:lnTo>
                  <a:lnTo>
                    <a:pt x="139" y="11722"/>
                  </a:lnTo>
                  <a:lnTo>
                    <a:pt x="278" y="12371"/>
                  </a:lnTo>
                  <a:lnTo>
                    <a:pt x="510" y="12973"/>
                  </a:lnTo>
                  <a:lnTo>
                    <a:pt x="834" y="13575"/>
                  </a:lnTo>
                  <a:lnTo>
                    <a:pt x="1158" y="14131"/>
                  </a:lnTo>
                  <a:lnTo>
                    <a:pt x="1575" y="14687"/>
                  </a:lnTo>
                  <a:lnTo>
                    <a:pt x="1992" y="15150"/>
                  </a:lnTo>
                  <a:lnTo>
                    <a:pt x="2502" y="15614"/>
                  </a:lnTo>
                  <a:lnTo>
                    <a:pt x="3012" y="16031"/>
                  </a:lnTo>
                  <a:lnTo>
                    <a:pt x="3568" y="16355"/>
                  </a:lnTo>
                  <a:lnTo>
                    <a:pt x="4170" y="16633"/>
                  </a:lnTo>
                  <a:lnTo>
                    <a:pt x="4819" y="16865"/>
                  </a:lnTo>
                  <a:lnTo>
                    <a:pt x="5467" y="17050"/>
                  </a:lnTo>
                  <a:lnTo>
                    <a:pt x="6162" y="17143"/>
                  </a:lnTo>
                  <a:lnTo>
                    <a:pt x="6857" y="17189"/>
                  </a:lnTo>
                  <a:lnTo>
                    <a:pt x="11444" y="17189"/>
                  </a:lnTo>
                  <a:lnTo>
                    <a:pt x="12139" y="17143"/>
                  </a:lnTo>
                  <a:lnTo>
                    <a:pt x="12834" y="17050"/>
                  </a:lnTo>
                  <a:lnTo>
                    <a:pt x="13529" y="16865"/>
                  </a:lnTo>
                  <a:lnTo>
                    <a:pt x="14177" y="16633"/>
                  </a:lnTo>
                  <a:lnTo>
                    <a:pt x="14779" y="16309"/>
                  </a:lnTo>
                  <a:lnTo>
                    <a:pt x="15335" y="15984"/>
                  </a:lnTo>
                  <a:lnTo>
                    <a:pt x="15891" y="15567"/>
                  </a:lnTo>
                  <a:lnTo>
                    <a:pt x="16355" y="15104"/>
                  </a:lnTo>
                  <a:lnTo>
                    <a:pt x="16818" y="14594"/>
                  </a:lnTo>
                  <a:lnTo>
                    <a:pt x="17235" y="14039"/>
                  </a:lnTo>
                  <a:lnTo>
                    <a:pt x="17559" y="13483"/>
                  </a:lnTo>
                  <a:lnTo>
                    <a:pt x="17837" y="12834"/>
                  </a:lnTo>
                  <a:lnTo>
                    <a:pt x="18069" y="12185"/>
                  </a:lnTo>
                  <a:lnTo>
                    <a:pt x="18208" y="11537"/>
                  </a:lnTo>
                  <a:lnTo>
                    <a:pt x="18300" y="10795"/>
                  </a:lnTo>
                  <a:lnTo>
                    <a:pt x="18300" y="10100"/>
                  </a:lnTo>
                  <a:lnTo>
                    <a:pt x="18115" y="3383"/>
                  </a:lnTo>
                  <a:lnTo>
                    <a:pt x="17745" y="3568"/>
                  </a:lnTo>
                  <a:lnTo>
                    <a:pt x="17374" y="3800"/>
                  </a:lnTo>
                  <a:lnTo>
                    <a:pt x="17050" y="4031"/>
                  </a:lnTo>
                  <a:lnTo>
                    <a:pt x="16772" y="4309"/>
                  </a:lnTo>
                  <a:lnTo>
                    <a:pt x="16216" y="4958"/>
                  </a:lnTo>
                  <a:lnTo>
                    <a:pt x="15706" y="5606"/>
                  </a:lnTo>
                  <a:lnTo>
                    <a:pt x="15335" y="6209"/>
                  </a:lnTo>
                  <a:lnTo>
                    <a:pt x="15057" y="6718"/>
                  </a:lnTo>
                  <a:lnTo>
                    <a:pt x="14826" y="7182"/>
                  </a:lnTo>
                  <a:lnTo>
                    <a:pt x="14779" y="6857"/>
                  </a:lnTo>
                  <a:lnTo>
                    <a:pt x="14594" y="6070"/>
                  </a:lnTo>
                  <a:lnTo>
                    <a:pt x="14270" y="4912"/>
                  </a:lnTo>
                  <a:lnTo>
                    <a:pt x="13992" y="4263"/>
                  </a:lnTo>
                  <a:lnTo>
                    <a:pt x="13714" y="3568"/>
                  </a:lnTo>
                  <a:lnTo>
                    <a:pt x="13343" y="2919"/>
                  </a:lnTo>
                  <a:lnTo>
                    <a:pt x="12926" y="2271"/>
                  </a:lnTo>
                  <a:lnTo>
                    <a:pt x="12463" y="1668"/>
                  </a:lnTo>
                  <a:lnTo>
                    <a:pt x="11907" y="1112"/>
                  </a:lnTo>
                  <a:lnTo>
                    <a:pt x="11629" y="881"/>
                  </a:lnTo>
                  <a:lnTo>
                    <a:pt x="11305" y="649"/>
                  </a:lnTo>
                  <a:lnTo>
                    <a:pt x="10980" y="464"/>
                  </a:lnTo>
                  <a:lnTo>
                    <a:pt x="10610" y="325"/>
                  </a:lnTo>
                  <a:lnTo>
                    <a:pt x="10239" y="186"/>
                  </a:lnTo>
                  <a:lnTo>
                    <a:pt x="9822" y="93"/>
                  </a:lnTo>
                  <a:lnTo>
                    <a:pt x="9405" y="1"/>
                  </a:lnTo>
                  <a:close/>
                </a:path>
              </a:pathLst>
            </a:custGeom>
            <a:solidFill>
              <a:srgbClr val="39444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 name="Google Shape;99;p17">
              <a:extLst>
                <a:ext uri="{FF2B5EF4-FFF2-40B4-BE49-F238E27FC236}">
                  <a16:creationId xmlns:a16="http://schemas.microsoft.com/office/drawing/2014/main" id="{780821B5-1894-4C10-CD25-D24063F9F64B}"/>
                </a:ext>
              </a:extLst>
            </p:cNvPr>
            <p:cNvSpPr/>
            <p:nvPr/>
          </p:nvSpPr>
          <p:spPr>
            <a:xfrm>
              <a:off x="2061600" y="855450"/>
              <a:ext cx="38250" cy="73000"/>
            </a:xfrm>
            <a:custGeom>
              <a:avLst/>
              <a:gdLst/>
              <a:ahLst/>
              <a:cxnLst/>
              <a:rect l="l" t="t" r="r" b="b"/>
              <a:pathLst>
                <a:path w="1530" h="2920" extrusionOk="0">
                  <a:moveTo>
                    <a:pt x="927" y="1"/>
                  </a:moveTo>
                  <a:lnTo>
                    <a:pt x="1" y="2920"/>
                  </a:lnTo>
                  <a:lnTo>
                    <a:pt x="1529" y="2920"/>
                  </a:lnTo>
                  <a:lnTo>
                    <a:pt x="927" y="1"/>
                  </a:lnTo>
                  <a:close/>
                </a:path>
              </a:pathLst>
            </a:custGeom>
            <a:solidFill>
              <a:srgbClr val="E9A72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7" name="Google Shape;100;p17">
              <a:extLst>
                <a:ext uri="{FF2B5EF4-FFF2-40B4-BE49-F238E27FC236}">
                  <a16:creationId xmlns:a16="http://schemas.microsoft.com/office/drawing/2014/main" id="{977002D5-BC7F-2848-14DC-151CAB830DF2}"/>
                </a:ext>
              </a:extLst>
            </p:cNvPr>
            <p:cNvSpPr/>
            <p:nvPr/>
          </p:nvSpPr>
          <p:spPr>
            <a:xfrm>
              <a:off x="2009475" y="1019925"/>
              <a:ext cx="143650" cy="48675"/>
            </a:xfrm>
            <a:custGeom>
              <a:avLst/>
              <a:gdLst/>
              <a:ahLst/>
              <a:cxnLst/>
              <a:rect l="l" t="t" r="r" b="b"/>
              <a:pathLst>
                <a:path w="5746" h="1947" extrusionOk="0">
                  <a:moveTo>
                    <a:pt x="1" y="1"/>
                  </a:moveTo>
                  <a:lnTo>
                    <a:pt x="93" y="325"/>
                  </a:lnTo>
                  <a:lnTo>
                    <a:pt x="279" y="649"/>
                  </a:lnTo>
                  <a:lnTo>
                    <a:pt x="510" y="974"/>
                  </a:lnTo>
                  <a:lnTo>
                    <a:pt x="696" y="1159"/>
                  </a:lnTo>
                  <a:lnTo>
                    <a:pt x="881" y="1344"/>
                  </a:lnTo>
                  <a:lnTo>
                    <a:pt x="1113" y="1530"/>
                  </a:lnTo>
                  <a:lnTo>
                    <a:pt x="1391" y="1669"/>
                  </a:lnTo>
                  <a:lnTo>
                    <a:pt x="1715" y="1808"/>
                  </a:lnTo>
                  <a:lnTo>
                    <a:pt x="2039" y="1900"/>
                  </a:lnTo>
                  <a:lnTo>
                    <a:pt x="2456" y="1947"/>
                  </a:lnTo>
                  <a:lnTo>
                    <a:pt x="3336" y="1947"/>
                  </a:lnTo>
                  <a:lnTo>
                    <a:pt x="3707" y="1900"/>
                  </a:lnTo>
                  <a:lnTo>
                    <a:pt x="4078" y="1808"/>
                  </a:lnTo>
                  <a:lnTo>
                    <a:pt x="4356" y="1669"/>
                  </a:lnTo>
                  <a:lnTo>
                    <a:pt x="4634" y="1530"/>
                  </a:lnTo>
                  <a:lnTo>
                    <a:pt x="4865" y="1344"/>
                  </a:lnTo>
                  <a:lnTo>
                    <a:pt x="5097" y="1159"/>
                  </a:lnTo>
                  <a:lnTo>
                    <a:pt x="5236" y="974"/>
                  </a:lnTo>
                  <a:lnTo>
                    <a:pt x="5514" y="649"/>
                  </a:lnTo>
                  <a:lnTo>
                    <a:pt x="5653" y="325"/>
                  </a:lnTo>
                  <a:lnTo>
                    <a:pt x="5746" y="1"/>
                  </a:lnTo>
                  <a:close/>
                </a:path>
              </a:pathLst>
            </a:custGeom>
            <a:solidFill>
              <a:srgbClr val="F6F8F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8" name="Google Shape;101;p17">
              <a:extLst>
                <a:ext uri="{FF2B5EF4-FFF2-40B4-BE49-F238E27FC236}">
                  <a16:creationId xmlns:a16="http://schemas.microsoft.com/office/drawing/2014/main" id="{86B34280-5FA0-D902-441C-C82EAFA45C5B}"/>
                </a:ext>
              </a:extLst>
            </p:cNvPr>
            <p:cNvSpPr/>
            <p:nvPr/>
          </p:nvSpPr>
          <p:spPr>
            <a:xfrm>
              <a:off x="1966625" y="829975"/>
              <a:ext cx="33625" cy="33625"/>
            </a:xfrm>
            <a:custGeom>
              <a:avLst/>
              <a:gdLst/>
              <a:ahLst/>
              <a:cxnLst/>
              <a:rect l="l" t="t" r="r" b="b"/>
              <a:pathLst>
                <a:path w="1345" h="1345" extrusionOk="0">
                  <a:moveTo>
                    <a:pt x="695" y="1"/>
                  </a:moveTo>
                  <a:lnTo>
                    <a:pt x="418" y="47"/>
                  </a:lnTo>
                  <a:lnTo>
                    <a:pt x="232" y="186"/>
                  </a:lnTo>
                  <a:lnTo>
                    <a:pt x="47" y="371"/>
                  </a:lnTo>
                  <a:lnTo>
                    <a:pt x="1" y="649"/>
                  </a:lnTo>
                  <a:lnTo>
                    <a:pt x="47" y="927"/>
                  </a:lnTo>
                  <a:lnTo>
                    <a:pt x="232" y="1112"/>
                  </a:lnTo>
                  <a:lnTo>
                    <a:pt x="418" y="1298"/>
                  </a:lnTo>
                  <a:lnTo>
                    <a:pt x="695" y="1344"/>
                  </a:lnTo>
                  <a:lnTo>
                    <a:pt x="973" y="1298"/>
                  </a:lnTo>
                  <a:lnTo>
                    <a:pt x="1159" y="1112"/>
                  </a:lnTo>
                  <a:lnTo>
                    <a:pt x="1298" y="927"/>
                  </a:lnTo>
                  <a:lnTo>
                    <a:pt x="1344" y="649"/>
                  </a:lnTo>
                  <a:lnTo>
                    <a:pt x="1298" y="371"/>
                  </a:lnTo>
                  <a:lnTo>
                    <a:pt x="1159" y="186"/>
                  </a:lnTo>
                  <a:lnTo>
                    <a:pt x="973" y="47"/>
                  </a:lnTo>
                  <a:lnTo>
                    <a:pt x="695" y="1"/>
                  </a:lnTo>
                  <a:close/>
                </a:path>
              </a:pathLst>
            </a:custGeom>
            <a:solidFill>
              <a:srgbClr val="39444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9" name="Google Shape;102;p17">
              <a:extLst>
                <a:ext uri="{FF2B5EF4-FFF2-40B4-BE49-F238E27FC236}">
                  <a16:creationId xmlns:a16="http://schemas.microsoft.com/office/drawing/2014/main" id="{6E7A5B95-AA96-98E9-7A51-44D93BF7590E}"/>
                </a:ext>
              </a:extLst>
            </p:cNvPr>
            <p:cNvSpPr/>
            <p:nvPr/>
          </p:nvSpPr>
          <p:spPr>
            <a:xfrm>
              <a:off x="2170475" y="829975"/>
              <a:ext cx="33625" cy="33625"/>
            </a:xfrm>
            <a:custGeom>
              <a:avLst/>
              <a:gdLst/>
              <a:ahLst/>
              <a:cxnLst/>
              <a:rect l="l" t="t" r="r" b="b"/>
              <a:pathLst>
                <a:path w="1345" h="1345" extrusionOk="0">
                  <a:moveTo>
                    <a:pt x="649" y="1"/>
                  </a:moveTo>
                  <a:lnTo>
                    <a:pt x="418" y="47"/>
                  </a:lnTo>
                  <a:lnTo>
                    <a:pt x="186" y="186"/>
                  </a:lnTo>
                  <a:lnTo>
                    <a:pt x="47" y="371"/>
                  </a:lnTo>
                  <a:lnTo>
                    <a:pt x="1" y="649"/>
                  </a:lnTo>
                  <a:lnTo>
                    <a:pt x="47" y="927"/>
                  </a:lnTo>
                  <a:lnTo>
                    <a:pt x="186" y="1112"/>
                  </a:lnTo>
                  <a:lnTo>
                    <a:pt x="418" y="1298"/>
                  </a:lnTo>
                  <a:lnTo>
                    <a:pt x="649" y="1344"/>
                  </a:lnTo>
                  <a:lnTo>
                    <a:pt x="927" y="1298"/>
                  </a:lnTo>
                  <a:lnTo>
                    <a:pt x="1159" y="1112"/>
                  </a:lnTo>
                  <a:lnTo>
                    <a:pt x="1298" y="927"/>
                  </a:lnTo>
                  <a:lnTo>
                    <a:pt x="1344" y="649"/>
                  </a:lnTo>
                  <a:lnTo>
                    <a:pt x="1298" y="371"/>
                  </a:lnTo>
                  <a:lnTo>
                    <a:pt x="1159" y="186"/>
                  </a:lnTo>
                  <a:lnTo>
                    <a:pt x="927" y="47"/>
                  </a:lnTo>
                  <a:lnTo>
                    <a:pt x="649" y="1"/>
                  </a:lnTo>
                  <a:close/>
                </a:path>
              </a:pathLst>
            </a:custGeom>
            <a:solidFill>
              <a:srgbClr val="39444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0" name="Google Shape;103;p17">
              <a:extLst>
                <a:ext uri="{FF2B5EF4-FFF2-40B4-BE49-F238E27FC236}">
                  <a16:creationId xmlns:a16="http://schemas.microsoft.com/office/drawing/2014/main" id="{E22EE705-3CF5-1B4D-0D6E-AA89B5A36F09}"/>
                </a:ext>
              </a:extLst>
            </p:cNvPr>
            <p:cNvSpPr/>
            <p:nvPr/>
          </p:nvSpPr>
          <p:spPr>
            <a:xfrm>
              <a:off x="1935350" y="790600"/>
              <a:ext cx="95000" cy="24350"/>
            </a:xfrm>
            <a:custGeom>
              <a:avLst/>
              <a:gdLst/>
              <a:ahLst/>
              <a:cxnLst/>
              <a:rect l="l" t="t" r="r" b="b"/>
              <a:pathLst>
                <a:path w="3800" h="974" extrusionOk="0">
                  <a:moveTo>
                    <a:pt x="464" y="0"/>
                  </a:moveTo>
                  <a:lnTo>
                    <a:pt x="279" y="47"/>
                  </a:lnTo>
                  <a:lnTo>
                    <a:pt x="140" y="139"/>
                  </a:lnTo>
                  <a:lnTo>
                    <a:pt x="47" y="278"/>
                  </a:lnTo>
                  <a:lnTo>
                    <a:pt x="1" y="464"/>
                  </a:lnTo>
                  <a:lnTo>
                    <a:pt x="1" y="510"/>
                  </a:lnTo>
                  <a:lnTo>
                    <a:pt x="47" y="695"/>
                  </a:lnTo>
                  <a:lnTo>
                    <a:pt x="140" y="834"/>
                  </a:lnTo>
                  <a:lnTo>
                    <a:pt x="279" y="927"/>
                  </a:lnTo>
                  <a:lnTo>
                    <a:pt x="464" y="973"/>
                  </a:lnTo>
                  <a:lnTo>
                    <a:pt x="3336" y="973"/>
                  </a:lnTo>
                  <a:lnTo>
                    <a:pt x="3522" y="927"/>
                  </a:lnTo>
                  <a:lnTo>
                    <a:pt x="3661" y="834"/>
                  </a:lnTo>
                  <a:lnTo>
                    <a:pt x="3753" y="695"/>
                  </a:lnTo>
                  <a:lnTo>
                    <a:pt x="3800" y="510"/>
                  </a:lnTo>
                  <a:lnTo>
                    <a:pt x="3800" y="464"/>
                  </a:lnTo>
                  <a:lnTo>
                    <a:pt x="3753" y="278"/>
                  </a:lnTo>
                  <a:lnTo>
                    <a:pt x="3661" y="139"/>
                  </a:lnTo>
                  <a:lnTo>
                    <a:pt x="3522" y="47"/>
                  </a:lnTo>
                  <a:lnTo>
                    <a:pt x="3336" y="0"/>
                  </a:lnTo>
                  <a:close/>
                </a:path>
              </a:pathLst>
            </a:custGeom>
            <a:solidFill>
              <a:srgbClr val="39444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1" name="Google Shape;104;p17">
              <a:extLst>
                <a:ext uri="{FF2B5EF4-FFF2-40B4-BE49-F238E27FC236}">
                  <a16:creationId xmlns:a16="http://schemas.microsoft.com/office/drawing/2014/main" id="{C8421EE7-812A-7639-945E-2A590A518D46}"/>
                </a:ext>
              </a:extLst>
            </p:cNvPr>
            <p:cNvSpPr/>
            <p:nvPr/>
          </p:nvSpPr>
          <p:spPr>
            <a:xfrm>
              <a:off x="2139200" y="790600"/>
              <a:ext cx="95000" cy="24350"/>
            </a:xfrm>
            <a:custGeom>
              <a:avLst/>
              <a:gdLst/>
              <a:ahLst/>
              <a:cxnLst/>
              <a:rect l="l" t="t" r="r" b="b"/>
              <a:pathLst>
                <a:path w="3800" h="974" extrusionOk="0">
                  <a:moveTo>
                    <a:pt x="510" y="0"/>
                  </a:moveTo>
                  <a:lnTo>
                    <a:pt x="325" y="47"/>
                  </a:lnTo>
                  <a:lnTo>
                    <a:pt x="140" y="139"/>
                  </a:lnTo>
                  <a:lnTo>
                    <a:pt x="47" y="278"/>
                  </a:lnTo>
                  <a:lnTo>
                    <a:pt x="1" y="464"/>
                  </a:lnTo>
                  <a:lnTo>
                    <a:pt x="1" y="510"/>
                  </a:lnTo>
                  <a:lnTo>
                    <a:pt x="47" y="695"/>
                  </a:lnTo>
                  <a:lnTo>
                    <a:pt x="140" y="834"/>
                  </a:lnTo>
                  <a:lnTo>
                    <a:pt x="325" y="927"/>
                  </a:lnTo>
                  <a:lnTo>
                    <a:pt x="510" y="973"/>
                  </a:lnTo>
                  <a:lnTo>
                    <a:pt x="3336" y="973"/>
                  </a:lnTo>
                  <a:lnTo>
                    <a:pt x="3522" y="927"/>
                  </a:lnTo>
                  <a:lnTo>
                    <a:pt x="3661" y="834"/>
                  </a:lnTo>
                  <a:lnTo>
                    <a:pt x="3753" y="695"/>
                  </a:lnTo>
                  <a:lnTo>
                    <a:pt x="3800" y="510"/>
                  </a:lnTo>
                  <a:lnTo>
                    <a:pt x="3800" y="464"/>
                  </a:lnTo>
                  <a:lnTo>
                    <a:pt x="3753" y="278"/>
                  </a:lnTo>
                  <a:lnTo>
                    <a:pt x="3661" y="139"/>
                  </a:lnTo>
                  <a:lnTo>
                    <a:pt x="3522" y="47"/>
                  </a:lnTo>
                  <a:lnTo>
                    <a:pt x="3336" y="0"/>
                  </a:lnTo>
                  <a:close/>
                </a:path>
              </a:pathLst>
            </a:custGeom>
            <a:solidFill>
              <a:srgbClr val="39444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2" name="Google Shape;105;p17">
              <a:extLst>
                <a:ext uri="{FF2B5EF4-FFF2-40B4-BE49-F238E27FC236}">
                  <a16:creationId xmlns:a16="http://schemas.microsoft.com/office/drawing/2014/main" id="{53222769-69F3-DC70-BACF-62308045BF6B}"/>
                </a:ext>
              </a:extLst>
            </p:cNvPr>
            <p:cNvSpPr/>
            <p:nvPr/>
          </p:nvSpPr>
          <p:spPr>
            <a:xfrm>
              <a:off x="4480025" y="1404475"/>
              <a:ext cx="1051700" cy="568725"/>
            </a:xfrm>
            <a:custGeom>
              <a:avLst/>
              <a:gdLst/>
              <a:ahLst/>
              <a:cxnLst/>
              <a:rect l="l" t="t" r="r" b="b"/>
              <a:pathLst>
                <a:path w="42068" h="22749" extrusionOk="0">
                  <a:moveTo>
                    <a:pt x="2873" y="0"/>
                  </a:moveTo>
                  <a:lnTo>
                    <a:pt x="0" y="2270"/>
                  </a:lnTo>
                  <a:lnTo>
                    <a:pt x="13065" y="21405"/>
                  </a:lnTo>
                  <a:lnTo>
                    <a:pt x="13343" y="21729"/>
                  </a:lnTo>
                  <a:lnTo>
                    <a:pt x="13621" y="22053"/>
                  </a:lnTo>
                  <a:lnTo>
                    <a:pt x="13946" y="22285"/>
                  </a:lnTo>
                  <a:lnTo>
                    <a:pt x="14316" y="22470"/>
                  </a:lnTo>
                  <a:lnTo>
                    <a:pt x="14733" y="22609"/>
                  </a:lnTo>
                  <a:lnTo>
                    <a:pt x="15104" y="22702"/>
                  </a:lnTo>
                  <a:lnTo>
                    <a:pt x="15567" y="22748"/>
                  </a:lnTo>
                  <a:lnTo>
                    <a:pt x="15984" y="22748"/>
                  </a:lnTo>
                  <a:lnTo>
                    <a:pt x="16401" y="22655"/>
                  </a:lnTo>
                  <a:lnTo>
                    <a:pt x="41002" y="19412"/>
                  </a:lnTo>
                  <a:lnTo>
                    <a:pt x="42068" y="10054"/>
                  </a:lnTo>
                  <a:lnTo>
                    <a:pt x="16984" y="15494"/>
                  </a:lnTo>
                  <a:lnTo>
                    <a:pt x="16984" y="15494"/>
                  </a:lnTo>
                  <a:lnTo>
                    <a:pt x="2873" y="0"/>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3" name="Google Shape;106;p17">
              <a:extLst>
                <a:ext uri="{FF2B5EF4-FFF2-40B4-BE49-F238E27FC236}">
                  <a16:creationId xmlns:a16="http://schemas.microsoft.com/office/drawing/2014/main" id="{216D0209-2B14-CB35-8638-B31254873075}"/>
                </a:ext>
              </a:extLst>
            </p:cNvPr>
            <p:cNvSpPr/>
            <p:nvPr/>
          </p:nvSpPr>
          <p:spPr>
            <a:xfrm>
              <a:off x="5322075" y="1655800"/>
              <a:ext cx="363700" cy="293075"/>
            </a:xfrm>
            <a:custGeom>
              <a:avLst/>
              <a:gdLst/>
              <a:ahLst/>
              <a:cxnLst/>
              <a:rect l="l" t="t" r="r" b="b"/>
              <a:pathLst>
                <a:path w="14548" h="11723" extrusionOk="0">
                  <a:moveTo>
                    <a:pt x="8942" y="1"/>
                  </a:moveTo>
                  <a:lnTo>
                    <a:pt x="8386" y="47"/>
                  </a:lnTo>
                  <a:lnTo>
                    <a:pt x="7830" y="93"/>
                  </a:lnTo>
                  <a:lnTo>
                    <a:pt x="0" y="788"/>
                  </a:lnTo>
                  <a:lnTo>
                    <a:pt x="2178" y="11722"/>
                  </a:lnTo>
                  <a:lnTo>
                    <a:pt x="10007" y="11074"/>
                  </a:lnTo>
                  <a:lnTo>
                    <a:pt x="10563" y="10935"/>
                  </a:lnTo>
                  <a:lnTo>
                    <a:pt x="11073" y="10749"/>
                  </a:lnTo>
                  <a:lnTo>
                    <a:pt x="11583" y="10518"/>
                  </a:lnTo>
                  <a:lnTo>
                    <a:pt x="12046" y="10240"/>
                  </a:lnTo>
                  <a:lnTo>
                    <a:pt x="12509" y="9915"/>
                  </a:lnTo>
                  <a:lnTo>
                    <a:pt x="12880" y="9591"/>
                  </a:lnTo>
                  <a:lnTo>
                    <a:pt x="13250" y="9220"/>
                  </a:lnTo>
                  <a:lnTo>
                    <a:pt x="13575" y="8803"/>
                  </a:lnTo>
                  <a:lnTo>
                    <a:pt x="13853" y="8340"/>
                  </a:lnTo>
                  <a:lnTo>
                    <a:pt x="14084" y="7877"/>
                  </a:lnTo>
                  <a:lnTo>
                    <a:pt x="14270" y="7414"/>
                  </a:lnTo>
                  <a:lnTo>
                    <a:pt x="14409" y="6904"/>
                  </a:lnTo>
                  <a:lnTo>
                    <a:pt x="14501" y="6394"/>
                  </a:lnTo>
                  <a:lnTo>
                    <a:pt x="14548" y="5885"/>
                  </a:lnTo>
                  <a:lnTo>
                    <a:pt x="14548" y="5329"/>
                  </a:lnTo>
                  <a:lnTo>
                    <a:pt x="14455" y="4819"/>
                  </a:lnTo>
                  <a:lnTo>
                    <a:pt x="14362" y="4217"/>
                  </a:lnTo>
                  <a:lnTo>
                    <a:pt x="14223" y="3661"/>
                  </a:lnTo>
                  <a:lnTo>
                    <a:pt x="14038" y="3198"/>
                  </a:lnTo>
                  <a:lnTo>
                    <a:pt x="13806" y="2688"/>
                  </a:lnTo>
                  <a:lnTo>
                    <a:pt x="13528" y="2271"/>
                  </a:lnTo>
                  <a:lnTo>
                    <a:pt x="13204" y="1854"/>
                  </a:lnTo>
                  <a:lnTo>
                    <a:pt x="12834" y="1483"/>
                  </a:lnTo>
                  <a:lnTo>
                    <a:pt x="12417" y="1159"/>
                  </a:lnTo>
                  <a:lnTo>
                    <a:pt x="12000" y="835"/>
                  </a:lnTo>
                  <a:lnTo>
                    <a:pt x="11536" y="603"/>
                  </a:lnTo>
                  <a:lnTo>
                    <a:pt x="11073" y="371"/>
                  </a:lnTo>
                  <a:lnTo>
                    <a:pt x="10563" y="232"/>
                  </a:lnTo>
                  <a:lnTo>
                    <a:pt x="10054" y="93"/>
                  </a:lnTo>
                  <a:lnTo>
                    <a:pt x="9498" y="1"/>
                  </a:lnTo>
                  <a:close/>
                </a:path>
              </a:pathLst>
            </a:custGeom>
            <a:solidFill>
              <a:srgbClr val="E1872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4" name="Google Shape;107;p17">
              <a:extLst>
                <a:ext uri="{FF2B5EF4-FFF2-40B4-BE49-F238E27FC236}">
                  <a16:creationId xmlns:a16="http://schemas.microsoft.com/office/drawing/2014/main" id="{53EC56EC-3AF2-6A20-4B6F-70C551F159F7}"/>
                </a:ext>
              </a:extLst>
            </p:cNvPr>
            <p:cNvSpPr/>
            <p:nvPr/>
          </p:nvSpPr>
          <p:spPr>
            <a:xfrm>
              <a:off x="6520850" y="3083925"/>
              <a:ext cx="55625" cy="142500"/>
            </a:xfrm>
            <a:custGeom>
              <a:avLst/>
              <a:gdLst/>
              <a:ahLst/>
              <a:cxnLst/>
              <a:rect l="l" t="t" r="r" b="b"/>
              <a:pathLst>
                <a:path w="2225" h="5700" extrusionOk="0">
                  <a:moveTo>
                    <a:pt x="1390" y="0"/>
                  </a:moveTo>
                  <a:lnTo>
                    <a:pt x="1205" y="47"/>
                  </a:lnTo>
                  <a:lnTo>
                    <a:pt x="1066" y="93"/>
                  </a:lnTo>
                  <a:lnTo>
                    <a:pt x="927" y="186"/>
                  </a:lnTo>
                  <a:lnTo>
                    <a:pt x="834" y="278"/>
                  </a:lnTo>
                  <a:lnTo>
                    <a:pt x="742" y="417"/>
                  </a:lnTo>
                  <a:lnTo>
                    <a:pt x="649" y="556"/>
                  </a:lnTo>
                  <a:lnTo>
                    <a:pt x="603" y="695"/>
                  </a:lnTo>
                  <a:lnTo>
                    <a:pt x="1" y="4772"/>
                  </a:lnTo>
                  <a:lnTo>
                    <a:pt x="1" y="4958"/>
                  </a:lnTo>
                  <a:lnTo>
                    <a:pt x="47" y="5097"/>
                  </a:lnTo>
                  <a:lnTo>
                    <a:pt x="93" y="5236"/>
                  </a:lnTo>
                  <a:lnTo>
                    <a:pt x="186" y="5375"/>
                  </a:lnTo>
                  <a:lnTo>
                    <a:pt x="279" y="5514"/>
                  </a:lnTo>
                  <a:lnTo>
                    <a:pt x="418" y="5606"/>
                  </a:lnTo>
                  <a:lnTo>
                    <a:pt x="556" y="5653"/>
                  </a:lnTo>
                  <a:lnTo>
                    <a:pt x="695" y="5699"/>
                  </a:lnTo>
                  <a:lnTo>
                    <a:pt x="1020" y="5699"/>
                  </a:lnTo>
                  <a:lnTo>
                    <a:pt x="1159" y="5653"/>
                  </a:lnTo>
                  <a:lnTo>
                    <a:pt x="1298" y="5560"/>
                  </a:lnTo>
                  <a:lnTo>
                    <a:pt x="1437" y="5467"/>
                  </a:lnTo>
                  <a:lnTo>
                    <a:pt x="1529" y="5328"/>
                  </a:lnTo>
                  <a:lnTo>
                    <a:pt x="1576" y="5189"/>
                  </a:lnTo>
                  <a:lnTo>
                    <a:pt x="1622" y="5004"/>
                  </a:lnTo>
                  <a:lnTo>
                    <a:pt x="2224" y="927"/>
                  </a:lnTo>
                  <a:lnTo>
                    <a:pt x="2224" y="788"/>
                  </a:lnTo>
                  <a:lnTo>
                    <a:pt x="2224" y="603"/>
                  </a:lnTo>
                  <a:lnTo>
                    <a:pt x="2132" y="464"/>
                  </a:lnTo>
                  <a:lnTo>
                    <a:pt x="2085" y="325"/>
                  </a:lnTo>
                  <a:lnTo>
                    <a:pt x="1946" y="232"/>
                  </a:lnTo>
                  <a:lnTo>
                    <a:pt x="1854" y="139"/>
                  </a:lnTo>
                  <a:lnTo>
                    <a:pt x="1715" y="47"/>
                  </a:lnTo>
                  <a:lnTo>
                    <a:pt x="1529" y="0"/>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5" name="Google Shape;108;p17">
              <a:extLst>
                <a:ext uri="{FF2B5EF4-FFF2-40B4-BE49-F238E27FC236}">
                  <a16:creationId xmlns:a16="http://schemas.microsoft.com/office/drawing/2014/main" id="{4E44BA43-175D-EDA3-C136-4BF94ED10C37}"/>
                </a:ext>
              </a:extLst>
            </p:cNvPr>
            <p:cNvSpPr/>
            <p:nvPr/>
          </p:nvSpPr>
          <p:spPr>
            <a:xfrm>
              <a:off x="6500000" y="2860375"/>
              <a:ext cx="167975" cy="282650"/>
            </a:xfrm>
            <a:custGeom>
              <a:avLst/>
              <a:gdLst/>
              <a:ahLst/>
              <a:cxnLst/>
              <a:rect l="l" t="t" r="r" b="b"/>
              <a:pathLst>
                <a:path w="6719" h="11306" extrusionOk="0">
                  <a:moveTo>
                    <a:pt x="1020" y="1"/>
                  </a:moveTo>
                  <a:lnTo>
                    <a:pt x="47" y="6209"/>
                  </a:lnTo>
                  <a:lnTo>
                    <a:pt x="1" y="6533"/>
                  </a:lnTo>
                  <a:lnTo>
                    <a:pt x="1" y="6904"/>
                  </a:lnTo>
                  <a:lnTo>
                    <a:pt x="47" y="7228"/>
                  </a:lnTo>
                  <a:lnTo>
                    <a:pt x="140" y="7553"/>
                  </a:lnTo>
                  <a:lnTo>
                    <a:pt x="1483" y="11305"/>
                  </a:lnTo>
                  <a:lnTo>
                    <a:pt x="6718" y="8850"/>
                  </a:lnTo>
                  <a:lnTo>
                    <a:pt x="1020" y="1"/>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6" name="Google Shape;109;p17">
              <a:extLst>
                <a:ext uri="{FF2B5EF4-FFF2-40B4-BE49-F238E27FC236}">
                  <a16:creationId xmlns:a16="http://schemas.microsoft.com/office/drawing/2014/main" id="{13780D75-9A85-E703-DEE6-C29638A1C4C1}"/>
                </a:ext>
              </a:extLst>
            </p:cNvPr>
            <p:cNvSpPr/>
            <p:nvPr/>
          </p:nvSpPr>
          <p:spPr>
            <a:xfrm>
              <a:off x="6604250" y="3054975"/>
              <a:ext cx="192300" cy="227025"/>
            </a:xfrm>
            <a:custGeom>
              <a:avLst/>
              <a:gdLst/>
              <a:ahLst/>
              <a:cxnLst/>
              <a:rect l="l" t="t" r="r" b="b"/>
              <a:pathLst>
                <a:path w="7692" h="9081" extrusionOk="0">
                  <a:moveTo>
                    <a:pt x="788" y="0"/>
                  </a:moveTo>
                  <a:lnTo>
                    <a:pt x="510" y="47"/>
                  </a:lnTo>
                  <a:lnTo>
                    <a:pt x="278" y="186"/>
                  </a:lnTo>
                  <a:lnTo>
                    <a:pt x="93" y="417"/>
                  </a:lnTo>
                  <a:lnTo>
                    <a:pt x="0" y="695"/>
                  </a:lnTo>
                  <a:lnTo>
                    <a:pt x="0" y="927"/>
                  </a:lnTo>
                  <a:lnTo>
                    <a:pt x="93" y="1205"/>
                  </a:lnTo>
                  <a:lnTo>
                    <a:pt x="4587" y="8710"/>
                  </a:lnTo>
                  <a:lnTo>
                    <a:pt x="4680" y="8849"/>
                  </a:lnTo>
                  <a:lnTo>
                    <a:pt x="4819" y="8988"/>
                  </a:lnTo>
                  <a:lnTo>
                    <a:pt x="5004" y="9035"/>
                  </a:lnTo>
                  <a:lnTo>
                    <a:pt x="5143" y="9081"/>
                  </a:lnTo>
                  <a:lnTo>
                    <a:pt x="5421" y="9081"/>
                  </a:lnTo>
                  <a:lnTo>
                    <a:pt x="5699" y="8988"/>
                  </a:lnTo>
                  <a:lnTo>
                    <a:pt x="5838" y="8896"/>
                  </a:lnTo>
                  <a:lnTo>
                    <a:pt x="5931" y="8757"/>
                  </a:lnTo>
                  <a:lnTo>
                    <a:pt x="6023" y="8618"/>
                  </a:lnTo>
                  <a:lnTo>
                    <a:pt x="6070" y="8479"/>
                  </a:lnTo>
                  <a:lnTo>
                    <a:pt x="6116" y="8340"/>
                  </a:lnTo>
                  <a:lnTo>
                    <a:pt x="6070" y="8154"/>
                  </a:lnTo>
                  <a:lnTo>
                    <a:pt x="6070" y="8015"/>
                  </a:lnTo>
                  <a:lnTo>
                    <a:pt x="5977" y="7876"/>
                  </a:lnTo>
                  <a:lnTo>
                    <a:pt x="3614" y="3938"/>
                  </a:lnTo>
                  <a:lnTo>
                    <a:pt x="6394" y="6023"/>
                  </a:lnTo>
                  <a:lnTo>
                    <a:pt x="6533" y="6069"/>
                  </a:lnTo>
                  <a:lnTo>
                    <a:pt x="6672" y="6162"/>
                  </a:lnTo>
                  <a:lnTo>
                    <a:pt x="6996" y="6162"/>
                  </a:lnTo>
                  <a:lnTo>
                    <a:pt x="7135" y="6116"/>
                  </a:lnTo>
                  <a:lnTo>
                    <a:pt x="7274" y="6069"/>
                  </a:lnTo>
                  <a:lnTo>
                    <a:pt x="7413" y="5977"/>
                  </a:lnTo>
                  <a:lnTo>
                    <a:pt x="7552" y="5838"/>
                  </a:lnTo>
                  <a:lnTo>
                    <a:pt x="7598" y="5699"/>
                  </a:lnTo>
                  <a:lnTo>
                    <a:pt x="7691" y="5560"/>
                  </a:lnTo>
                  <a:lnTo>
                    <a:pt x="7691" y="5375"/>
                  </a:lnTo>
                  <a:lnTo>
                    <a:pt x="7691" y="5236"/>
                  </a:lnTo>
                  <a:lnTo>
                    <a:pt x="7645" y="5097"/>
                  </a:lnTo>
                  <a:lnTo>
                    <a:pt x="7598" y="4958"/>
                  </a:lnTo>
                  <a:lnTo>
                    <a:pt x="7506" y="4819"/>
                  </a:lnTo>
                  <a:lnTo>
                    <a:pt x="7367" y="4680"/>
                  </a:lnTo>
                  <a:lnTo>
                    <a:pt x="1298" y="139"/>
                  </a:lnTo>
                  <a:lnTo>
                    <a:pt x="1066" y="0"/>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7" name="Google Shape;110;p17">
              <a:extLst>
                <a:ext uri="{FF2B5EF4-FFF2-40B4-BE49-F238E27FC236}">
                  <a16:creationId xmlns:a16="http://schemas.microsoft.com/office/drawing/2014/main" id="{1BF9B9C3-C503-FBC8-F8A2-1C0865A0AFE7}"/>
                </a:ext>
              </a:extLst>
            </p:cNvPr>
            <p:cNvSpPr/>
            <p:nvPr/>
          </p:nvSpPr>
          <p:spPr>
            <a:xfrm>
              <a:off x="6550975" y="3032950"/>
              <a:ext cx="152900" cy="237475"/>
            </a:xfrm>
            <a:custGeom>
              <a:avLst/>
              <a:gdLst/>
              <a:ahLst/>
              <a:cxnLst/>
              <a:rect l="l" t="t" r="r" b="b"/>
              <a:pathLst>
                <a:path w="6116" h="9499" extrusionOk="0">
                  <a:moveTo>
                    <a:pt x="695" y="1"/>
                  </a:moveTo>
                  <a:lnTo>
                    <a:pt x="556" y="47"/>
                  </a:lnTo>
                  <a:lnTo>
                    <a:pt x="417" y="94"/>
                  </a:lnTo>
                  <a:lnTo>
                    <a:pt x="278" y="186"/>
                  </a:lnTo>
                  <a:lnTo>
                    <a:pt x="139" y="325"/>
                  </a:lnTo>
                  <a:lnTo>
                    <a:pt x="93" y="464"/>
                  </a:lnTo>
                  <a:lnTo>
                    <a:pt x="0" y="603"/>
                  </a:lnTo>
                  <a:lnTo>
                    <a:pt x="0" y="742"/>
                  </a:lnTo>
                  <a:lnTo>
                    <a:pt x="0" y="928"/>
                  </a:lnTo>
                  <a:lnTo>
                    <a:pt x="46" y="1067"/>
                  </a:lnTo>
                  <a:lnTo>
                    <a:pt x="93" y="1206"/>
                  </a:lnTo>
                  <a:lnTo>
                    <a:pt x="4587" y="9082"/>
                  </a:lnTo>
                  <a:lnTo>
                    <a:pt x="4679" y="9267"/>
                  </a:lnTo>
                  <a:lnTo>
                    <a:pt x="4818" y="9360"/>
                  </a:lnTo>
                  <a:lnTo>
                    <a:pt x="5004" y="9452"/>
                  </a:lnTo>
                  <a:lnTo>
                    <a:pt x="5189" y="9499"/>
                  </a:lnTo>
                  <a:lnTo>
                    <a:pt x="5421" y="9499"/>
                  </a:lnTo>
                  <a:lnTo>
                    <a:pt x="5699" y="9406"/>
                  </a:lnTo>
                  <a:lnTo>
                    <a:pt x="5838" y="9313"/>
                  </a:lnTo>
                  <a:lnTo>
                    <a:pt x="5930" y="9174"/>
                  </a:lnTo>
                  <a:lnTo>
                    <a:pt x="6023" y="9035"/>
                  </a:lnTo>
                  <a:lnTo>
                    <a:pt x="6069" y="8896"/>
                  </a:lnTo>
                  <a:lnTo>
                    <a:pt x="6116" y="8757"/>
                  </a:lnTo>
                  <a:lnTo>
                    <a:pt x="6116" y="8618"/>
                  </a:lnTo>
                  <a:lnTo>
                    <a:pt x="6069" y="8433"/>
                  </a:lnTo>
                  <a:lnTo>
                    <a:pt x="5977" y="8294"/>
                  </a:lnTo>
                  <a:lnTo>
                    <a:pt x="1529" y="418"/>
                  </a:lnTo>
                  <a:lnTo>
                    <a:pt x="1436" y="279"/>
                  </a:lnTo>
                  <a:lnTo>
                    <a:pt x="1297" y="186"/>
                  </a:lnTo>
                  <a:lnTo>
                    <a:pt x="1158" y="94"/>
                  </a:lnTo>
                  <a:lnTo>
                    <a:pt x="1019" y="47"/>
                  </a:lnTo>
                  <a:lnTo>
                    <a:pt x="880" y="1"/>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8" name="Google Shape;111;p17">
              <a:extLst>
                <a:ext uri="{FF2B5EF4-FFF2-40B4-BE49-F238E27FC236}">
                  <a16:creationId xmlns:a16="http://schemas.microsoft.com/office/drawing/2014/main" id="{3B4A21CC-1D48-413F-C79E-85BB1BB89795}"/>
                </a:ext>
              </a:extLst>
            </p:cNvPr>
            <p:cNvSpPr/>
            <p:nvPr/>
          </p:nvSpPr>
          <p:spPr>
            <a:xfrm>
              <a:off x="4973425" y="4869950"/>
              <a:ext cx="201575" cy="528175"/>
            </a:xfrm>
            <a:custGeom>
              <a:avLst/>
              <a:gdLst/>
              <a:ahLst/>
              <a:cxnLst/>
              <a:rect l="l" t="t" r="r" b="b"/>
              <a:pathLst>
                <a:path w="8063" h="21127" extrusionOk="0">
                  <a:moveTo>
                    <a:pt x="2410" y="0"/>
                  </a:moveTo>
                  <a:lnTo>
                    <a:pt x="1" y="20478"/>
                  </a:lnTo>
                  <a:lnTo>
                    <a:pt x="5607" y="21127"/>
                  </a:lnTo>
                  <a:lnTo>
                    <a:pt x="8062" y="695"/>
                  </a:lnTo>
                  <a:lnTo>
                    <a:pt x="2410" y="0"/>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9" name="Google Shape;112;p17">
              <a:extLst>
                <a:ext uri="{FF2B5EF4-FFF2-40B4-BE49-F238E27FC236}">
                  <a16:creationId xmlns:a16="http://schemas.microsoft.com/office/drawing/2014/main" id="{4BCC8A53-E02C-4D82-903D-DB37BDAE5180}"/>
                </a:ext>
              </a:extLst>
            </p:cNvPr>
            <p:cNvSpPr/>
            <p:nvPr/>
          </p:nvSpPr>
          <p:spPr>
            <a:xfrm>
              <a:off x="4678075" y="5376100"/>
              <a:ext cx="439000" cy="100775"/>
            </a:xfrm>
            <a:custGeom>
              <a:avLst/>
              <a:gdLst/>
              <a:ahLst/>
              <a:cxnLst/>
              <a:rect l="l" t="t" r="r" b="b"/>
              <a:pathLst>
                <a:path w="17560" h="4031" extrusionOk="0">
                  <a:moveTo>
                    <a:pt x="17467" y="0"/>
                  </a:moveTo>
                  <a:lnTo>
                    <a:pt x="5282" y="742"/>
                  </a:lnTo>
                  <a:lnTo>
                    <a:pt x="1344" y="1576"/>
                  </a:lnTo>
                  <a:lnTo>
                    <a:pt x="742" y="1761"/>
                  </a:lnTo>
                  <a:lnTo>
                    <a:pt x="510" y="1854"/>
                  </a:lnTo>
                  <a:lnTo>
                    <a:pt x="325" y="1992"/>
                  </a:lnTo>
                  <a:lnTo>
                    <a:pt x="186" y="2178"/>
                  </a:lnTo>
                  <a:lnTo>
                    <a:pt x="47" y="2363"/>
                  </a:lnTo>
                  <a:lnTo>
                    <a:pt x="1" y="2548"/>
                  </a:lnTo>
                  <a:lnTo>
                    <a:pt x="1" y="2826"/>
                  </a:lnTo>
                  <a:lnTo>
                    <a:pt x="47" y="3104"/>
                  </a:lnTo>
                  <a:lnTo>
                    <a:pt x="140" y="3382"/>
                  </a:lnTo>
                  <a:lnTo>
                    <a:pt x="279" y="3614"/>
                  </a:lnTo>
                  <a:lnTo>
                    <a:pt x="464" y="3753"/>
                  </a:lnTo>
                  <a:lnTo>
                    <a:pt x="649" y="3892"/>
                  </a:lnTo>
                  <a:lnTo>
                    <a:pt x="881" y="3985"/>
                  </a:lnTo>
                  <a:lnTo>
                    <a:pt x="1159" y="4031"/>
                  </a:lnTo>
                  <a:lnTo>
                    <a:pt x="1437" y="4031"/>
                  </a:lnTo>
                  <a:lnTo>
                    <a:pt x="15985" y="3290"/>
                  </a:lnTo>
                  <a:lnTo>
                    <a:pt x="16309" y="3197"/>
                  </a:lnTo>
                  <a:lnTo>
                    <a:pt x="16633" y="3104"/>
                  </a:lnTo>
                  <a:lnTo>
                    <a:pt x="16911" y="2873"/>
                  </a:lnTo>
                  <a:lnTo>
                    <a:pt x="17143" y="2641"/>
                  </a:lnTo>
                  <a:lnTo>
                    <a:pt x="17328" y="2363"/>
                  </a:lnTo>
                  <a:lnTo>
                    <a:pt x="17467" y="2039"/>
                  </a:lnTo>
                  <a:lnTo>
                    <a:pt x="17513" y="1668"/>
                  </a:lnTo>
                  <a:lnTo>
                    <a:pt x="17560" y="1251"/>
                  </a:lnTo>
                  <a:lnTo>
                    <a:pt x="17467" y="0"/>
                  </a:lnTo>
                  <a:close/>
                </a:path>
              </a:pathLst>
            </a:custGeom>
            <a:solidFill>
              <a:srgbClr val="333E4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0" name="Google Shape;113;p17">
              <a:extLst>
                <a:ext uri="{FF2B5EF4-FFF2-40B4-BE49-F238E27FC236}">
                  <a16:creationId xmlns:a16="http://schemas.microsoft.com/office/drawing/2014/main" id="{1233E12F-CCD2-22D1-9E29-B6BD557A0F93}"/>
                </a:ext>
              </a:extLst>
            </p:cNvPr>
            <p:cNvSpPr/>
            <p:nvPr/>
          </p:nvSpPr>
          <p:spPr>
            <a:xfrm>
              <a:off x="4797375" y="5359875"/>
              <a:ext cx="317400" cy="71850"/>
            </a:xfrm>
            <a:custGeom>
              <a:avLst/>
              <a:gdLst/>
              <a:ahLst/>
              <a:cxnLst/>
              <a:rect l="l" t="t" r="r" b="b"/>
              <a:pathLst>
                <a:path w="12696" h="2874" extrusionOk="0">
                  <a:moveTo>
                    <a:pt x="8803" y="1"/>
                  </a:moveTo>
                  <a:lnTo>
                    <a:pt x="510" y="1391"/>
                  </a:lnTo>
                  <a:lnTo>
                    <a:pt x="418" y="1437"/>
                  </a:lnTo>
                  <a:lnTo>
                    <a:pt x="232" y="1576"/>
                  </a:lnTo>
                  <a:lnTo>
                    <a:pt x="140" y="1669"/>
                  </a:lnTo>
                  <a:lnTo>
                    <a:pt x="47" y="1854"/>
                  </a:lnTo>
                  <a:lnTo>
                    <a:pt x="1" y="2086"/>
                  </a:lnTo>
                  <a:lnTo>
                    <a:pt x="1" y="2317"/>
                  </a:lnTo>
                  <a:lnTo>
                    <a:pt x="47" y="2503"/>
                  </a:lnTo>
                  <a:lnTo>
                    <a:pt x="140" y="2688"/>
                  </a:lnTo>
                  <a:lnTo>
                    <a:pt x="325" y="2827"/>
                  </a:lnTo>
                  <a:lnTo>
                    <a:pt x="464" y="2873"/>
                  </a:lnTo>
                  <a:lnTo>
                    <a:pt x="603" y="2873"/>
                  </a:lnTo>
                  <a:lnTo>
                    <a:pt x="10379" y="2364"/>
                  </a:lnTo>
                  <a:lnTo>
                    <a:pt x="10935" y="2271"/>
                  </a:lnTo>
                  <a:lnTo>
                    <a:pt x="11444" y="2132"/>
                  </a:lnTo>
                  <a:lnTo>
                    <a:pt x="11907" y="1854"/>
                  </a:lnTo>
                  <a:lnTo>
                    <a:pt x="12324" y="1483"/>
                  </a:lnTo>
                  <a:lnTo>
                    <a:pt x="12510" y="1205"/>
                  </a:lnTo>
                  <a:lnTo>
                    <a:pt x="12649" y="927"/>
                  </a:lnTo>
                  <a:lnTo>
                    <a:pt x="12695" y="649"/>
                  </a:lnTo>
                  <a:lnTo>
                    <a:pt x="8803" y="1"/>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1" name="Google Shape;114;p17">
              <a:extLst>
                <a:ext uri="{FF2B5EF4-FFF2-40B4-BE49-F238E27FC236}">
                  <a16:creationId xmlns:a16="http://schemas.microsoft.com/office/drawing/2014/main" id="{8778C80C-FD89-73D1-9B67-8D7250525F87}"/>
                </a:ext>
              </a:extLst>
            </p:cNvPr>
            <p:cNvSpPr/>
            <p:nvPr/>
          </p:nvSpPr>
          <p:spPr>
            <a:xfrm>
              <a:off x="5673025" y="4889625"/>
              <a:ext cx="188800" cy="528200"/>
            </a:xfrm>
            <a:custGeom>
              <a:avLst/>
              <a:gdLst/>
              <a:ahLst/>
              <a:cxnLst/>
              <a:rect l="l" t="t" r="r" b="b"/>
              <a:pathLst>
                <a:path w="7552" h="21128" extrusionOk="0">
                  <a:moveTo>
                    <a:pt x="0" y="1"/>
                  </a:moveTo>
                  <a:lnTo>
                    <a:pt x="1946" y="20247"/>
                  </a:lnTo>
                  <a:lnTo>
                    <a:pt x="7552" y="21127"/>
                  </a:lnTo>
                  <a:lnTo>
                    <a:pt x="5560" y="835"/>
                  </a:lnTo>
                  <a:lnTo>
                    <a:pt x="0" y="1"/>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2" name="Google Shape;115;p17">
              <a:extLst>
                <a:ext uri="{FF2B5EF4-FFF2-40B4-BE49-F238E27FC236}">
                  <a16:creationId xmlns:a16="http://schemas.microsoft.com/office/drawing/2014/main" id="{69A4F1AF-2D3D-3B94-7DC3-B850A3F2D0DD}"/>
                </a:ext>
              </a:extLst>
            </p:cNvPr>
            <p:cNvSpPr/>
            <p:nvPr/>
          </p:nvSpPr>
          <p:spPr>
            <a:xfrm>
              <a:off x="5422825" y="5373775"/>
              <a:ext cx="439000" cy="100800"/>
            </a:xfrm>
            <a:custGeom>
              <a:avLst/>
              <a:gdLst/>
              <a:ahLst/>
              <a:cxnLst/>
              <a:rect l="l" t="t" r="r" b="b"/>
              <a:pathLst>
                <a:path w="17560" h="4032" extrusionOk="0">
                  <a:moveTo>
                    <a:pt x="17467" y="1"/>
                  </a:moveTo>
                  <a:lnTo>
                    <a:pt x="5282" y="742"/>
                  </a:lnTo>
                  <a:lnTo>
                    <a:pt x="1344" y="1576"/>
                  </a:lnTo>
                  <a:lnTo>
                    <a:pt x="742" y="1761"/>
                  </a:lnTo>
                  <a:lnTo>
                    <a:pt x="510" y="1900"/>
                  </a:lnTo>
                  <a:lnTo>
                    <a:pt x="325" y="1993"/>
                  </a:lnTo>
                  <a:lnTo>
                    <a:pt x="186" y="2178"/>
                  </a:lnTo>
                  <a:lnTo>
                    <a:pt x="93" y="2363"/>
                  </a:lnTo>
                  <a:lnTo>
                    <a:pt x="1" y="2549"/>
                  </a:lnTo>
                  <a:lnTo>
                    <a:pt x="1" y="2827"/>
                  </a:lnTo>
                  <a:lnTo>
                    <a:pt x="47" y="3105"/>
                  </a:lnTo>
                  <a:lnTo>
                    <a:pt x="140" y="3383"/>
                  </a:lnTo>
                  <a:lnTo>
                    <a:pt x="279" y="3614"/>
                  </a:lnTo>
                  <a:lnTo>
                    <a:pt x="464" y="3753"/>
                  </a:lnTo>
                  <a:lnTo>
                    <a:pt x="649" y="3892"/>
                  </a:lnTo>
                  <a:lnTo>
                    <a:pt x="927" y="3985"/>
                  </a:lnTo>
                  <a:lnTo>
                    <a:pt x="1159" y="4031"/>
                  </a:lnTo>
                  <a:lnTo>
                    <a:pt x="1437" y="4031"/>
                  </a:lnTo>
                  <a:lnTo>
                    <a:pt x="15985" y="3290"/>
                  </a:lnTo>
                  <a:lnTo>
                    <a:pt x="16309" y="3197"/>
                  </a:lnTo>
                  <a:lnTo>
                    <a:pt x="16633" y="3105"/>
                  </a:lnTo>
                  <a:lnTo>
                    <a:pt x="16911" y="2919"/>
                  </a:lnTo>
                  <a:lnTo>
                    <a:pt x="17143" y="2641"/>
                  </a:lnTo>
                  <a:lnTo>
                    <a:pt x="17328" y="2363"/>
                  </a:lnTo>
                  <a:lnTo>
                    <a:pt x="17467" y="2039"/>
                  </a:lnTo>
                  <a:lnTo>
                    <a:pt x="17560" y="1669"/>
                  </a:lnTo>
                  <a:lnTo>
                    <a:pt x="17560" y="1252"/>
                  </a:lnTo>
                  <a:lnTo>
                    <a:pt x="17467" y="1"/>
                  </a:lnTo>
                  <a:close/>
                </a:path>
              </a:pathLst>
            </a:custGeom>
            <a:solidFill>
              <a:srgbClr val="333E4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3" name="Google Shape;116;p17">
              <a:extLst>
                <a:ext uri="{FF2B5EF4-FFF2-40B4-BE49-F238E27FC236}">
                  <a16:creationId xmlns:a16="http://schemas.microsoft.com/office/drawing/2014/main" id="{534834F6-B6C0-2944-9D99-60372A69AC4C}"/>
                </a:ext>
              </a:extLst>
            </p:cNvPr>
            <p:cNvSpPr/>
            <p:nvPr/>
          </p:nvSpPr>
          <p:spPr>
            <a:xfrm>
              <a:off x="5542125" y="5357575"/>
              <a:ext cx="317400" cy="71825"/>
            </a:xfrm>
            <a:custGeom>
              <a:avLst/>
              <a:gdLst/>
              <a:ahLst/>
              <a:cxnLst/>
              <a:rect l="l" t="t" r="r" b="b"/>
              <a:pathLst>
                <a:path w="12696" h="2873" extrusionOk="0">
                  <a:moveTo>
                    <a:pt x="8850" y="0"/>
                  </a:moveTo>
                  <a:lnTo>
                    <a:pt x="510" y="1390"/>
                  </a:lnTo>
                  <a:lnTo>
                    <a:pt x="418" y="1436"/>
                  </a:lnTo>
                  <a:lnTo>
                    <a:pt x="232" y="1575"/>
                  </a:lnTo>
                  <a:lnTo>
                    <a:pt x="140" y="1714"/>
                  </a:lnTo>
                  <a:lnTo>
                    <a:pt x="47" y="1853"/>
                  </a:lnTo>
                  <a:lnTo>
                    <a:pt x="1" y="2085"/>
                  </a:lnTo>
                  <a:lnTo>
                    <a:pt x="1" y="2317"/>
                  </a:lnTo>
                  <a:lnTo>
                    <a:pt x="47" y="2502"/>
                  </a:lnTo>
                  <a:lnTo>
                    <a:pt x="140" y="2687"/>
                  </a:lnTo>
                  <a:lnTo>
                    <a:pt x="325" y="2826"/>
                  </a:lnTo>
                  <a:lnTo>
                    <a:pt x="464" y="2872"/>
                  </a:lnTo>
                  <a:lnTo>
                    <a:pt x="603" y="2872"/>
                  </a:lnTo>
                  <a:lnTo>
                    <a:pt x="10379" y="2363"/>
                  </a:lnTo>
                  <a:lnTo>
                    <a:pt x="10935" y="2270"/>
                  </a:lnTo>
                  <a:lnTo>
                    <a:pt x="11444" y="2131"/>
                  </a:lnTo>
                  <a:lnTo>
                    <a:pt x="11908" y="1853"/>
                  </a:lnTo>
                  <a:lnTo>
                    <a:pt x="12371" y="1483"/>
                  </a:lnTo>
                  <a:lnTo>
                    <a:pt x="12510" y="1251"/>
                  </a:lnTo>
                  <a:lnTo>
                    <a:pt x="12649" y="973"/>
                  </a:lnTo>
                  <a:lnTo>
                    <a:pt x="12695" y="649"/>
                  </a:lnTo>
                  <a:lnTo>
                    <a:pt x="8850" y="0"/>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4" name="Google Shape;117;p17">
              <a:extLst>
                <a:ext uri="{FF2B5EF4-FFF2-40B4-BE49-F238E27FC236}">
                  <a16:creationId xmlns:a16="http://schemas.microsoft.com/office/drawing/2014/main" id="{4D37E5EF-745C-FA39-7DE6-6FA3AB77762F}"/>
                </a:ext>
              </a:extLst>
            </p:cNvPr>
            <p:cNvSpPr/>
            <p:nvPr/>
          </p:nvSpPr>
          <p:spPr>
            <a:xfrm>
              <a:off x="4914375" y="2714450"/>
              <a:ext cx="853650" cy="2359375"/>
            </a:xfrm>
            <a:custGeom>
              <a:avLst/>
              <a:gdLst/>
              <a:ahLst/>
              <a:cxnLst/>
              <a:rect l="l" t="t" r="r" b="b"/>
              <a:pathLst>
                <a:path w="34146" h="94375" extrusionOk="0">
                  <a:moveTo>
                    <a:pt x="20200" y="0"/>
                  </a:moveTo>
                  <a:lnTo>
                    <a:pt x="16818" y="10285"/>
                  </a:lnTo>
                  <a:lnTo>
                    <a:pt x="13343" y="20571"/>
                  </a:lnTo>
                  <a:lnTo>
                    <a:pt x="9868" y="30856"/>
                  </a:lnTo>
                  <a:lnTo>
                    <a:pt x="6347" y="41141"/>
                  </a:lnTo>
                  <a:lnTo>
                    <a:pt x="6347" y="41188"/>
                  </a:lnTo>
                  <a:lnTo>
                    <a:pt x="6116" y="41882"/>
                  </a:lnTo>
                  <a:lnTo>
                    <a:pt x="6023" y="42624"/>
                  </a:lnTo>
                  <a:lnTo>
                    <a:pt x="3104" y="67688"/>
                  </a:lnTo>
                  <a:lnTo>
                    <a:pt x="1575" y="80197"/>
                  </a:lnTo>
                  <a:lnTo>
                    <a:pt x="0" y="93865"/>
                  </a:lnTo>
                  <a:lnTo>
                    <a:pt x="14223" y="94374"/>
                  </a:lnTo>
                  <a:lnTo>
                    <a:pt x="15567" y="81819"/>
                  </a:lnTo>
                  <a:lnTo>
                    <a:pt x="16957" y="69310"/>
                  </a:lnTo>
                  <a:lnTo>
                    <a:pt x="19778" y="45087"/>
                  </a:lnTo>
                  <a:lnTo>
                    <a:pt x="23165" y="35489"/>
                  </a:lnTo>
                  <a:lnTo>
                    <a:pt x="26779" y="25250"/>
                  </a:lnTo>
                  <a:lnTo>
                    <a:pt x="30439" y="15011"/>
                  </a:lnTo>
                  <a:lnTo>
                    <a:pt x="34145" y="4819"/>
                  </a:lnTo>
                  <a:lnTo>
                    <a:pt x="20200" y="0"/>
                  </a:lnTo>
                  <a:close/>
                </a:path>
              </a:pathLst>
            </a:custGeom>
            <a:solidFill>
              <a:srgbClr val="424D5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5" name="Google Shape;118;p17">
              <a:extLst>
                <a:ext uri="{FF2B5EF4-FFF2-40B4-BE49-F238E27FC236}">
                  <a16:creationId xmlns:a16="http://schemas.microsoft.com/office/drawing/2014/main" id="{BF4CED85-4C17-F40A-01AB-3AAF2256D2B5}"/>
                </a:ext>
              </a:extLst>
            </p:cNvPr>
            <p:cNvSpPr/>
            <p:nvPr/>
          </p:nvSpPr>
          <p:spPr>
            <a:xfrm>
              <a:off x="4342200" y="1211050"/>
              <a:ext cx="223550" cy="273350"/>
            </a:xfrm>
            <a:custGeom>
              <a:avLst/>
              <a:gdLst/>
              <a:ahLst/>
              <a:cxnLst/>
              <a:rect l="l" t="t" r="r" b="b"/>
              <a:pathLst>
                <a:path w="8942" h="10934" extrusionOk="0">
                  <a:moveTo>
                    <a:pt x="4587" y="0"/>
                  </a:moveTo>
                  <a:lnTo>
                    <a:pt x="602" y="463"/>
                  </a:lnTo>
                  <a:lnTo>
                    <a:pt x="371" y="556"/>
                  </a:lnTo>
                  <a:lnTo>
                    <a:pt x="185" y="695"/>
                  </a:lnTo>
                  <a:lnTo>
                    <a:pt x="46" y="927"/>
                  </a:lnTo>
                  <a:lnTo>
                    <a:pt x="0" y="1205"/>
                  </a:lnTo>
                  <a:lnTo>
                    <a:pt x="371" y="6672"/>
                  </a:lnTo>
                  <a:lnTo>
                    <a:pt x="371" y="6811"/>
                  </a:lnTo>
                  <a:lnTo>
                    <a:pt x="463" y="6950"/>
                  </a:lnTo>
                  <a:lnTo>
                    <a:pt x="556" y="7089"/>
                  </a:lnTo>
                  <a:lnTo>
                    <a:pt x="649" y="7181"/>
                  </a:lnTo>
                  <a:lnTo>
                    <a:pt x="6347" y="10841"/>
                  </a:lnTo>
                  <a:lnTo>
                    <a:pt x="6486" y="10934"/>
                  </a:lnTo>
                  <a:lnTo>
                    <a:pt x="6811" y="10934"/>
                  </a:lnTo>
                  <a:lnTo>
                    <a:pt x="6996" y="10888"/>
                  </a:lnTo>
                  <a:lnTo>
                    <a:pt x="8571" y="10146"/>
                  </a:lnTo>
                  <a:lnTo>
                    <a:pt x="8756" y="9961"/>
                  </a:lnTo>
                  <a:lnTo>
                    <a:pt x="8895" y="9776"/>
                  </a:lnTo>
                  <a:lnTo>
                    <a:pt x="8942" y="9498"/>
                  </a:lnTo>
                  <a:lnTo>
                    <a:pt x="8895" y="9266"/>
                  </a:lnTo>
                  <a:lnTo>
                    <a:pt x="8339" y="7784"/>
                  </a:lnTo>
                  <a:lnTo>
                    <a:pt x="8339" y="7598"/>
                  </a:lnTo>
                  <a:lnTo>
                    <a:pt x="7830" y="3290"/>
                  </a:lnTo>
                  <a:lnTo>
                    <a:pt x="7737" y="3104"/>
                  </a:lnTo>
                  <a:lnTo>
                    <a:pt x="7645" y="2919"/>
                  </a:lnTo>
                  <a:lnTo>
                    <a:pt x="5189" y="185"/>
                  </a:lnTo>
                  <a:lnTo>
                    <a:pt x="5096" y="93"/>
                  </a:lnTo>
                  <a:lnTo>
                    <a:pt x="4957" y="0"/>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6" name="Google Shape;119;p17">
              <a:extLst>
                <a:ext uri="{FF2B5EF4-FFF2-40B4-BE49-F238E27FC236}">
                  <a16:creationId xmlns:a16="http://schemas.microsoft.com/office/drawing/2014/main" id="{A02D00A4-DB26-7278-AD01-257039C7BDDF}"/>
                </a:ext>
              </a:extLst>
            </p:cNvPr>
            <p:cNvSpPr/>
            <p:nvPr/>
          </p:nvSpPr>
          <p:spPr>
            <a:xfrm>
              <a:off x="4207825" y="1154275"/>
              <a:ext cx="439000" cy="201575"/>
            </a:xfrm>
            <a:custGeom>
              <a:avLst/>
              <a:gdLst/>
              <a:ahLst/>
              <a:cxnLst/>
              <a:rect l="l" t="t" r="r" b="b"/>
              <a:pathLst>
                <a:path w="17560" h="8063" extrusionOk="0">
                  <a:moveTo>
                    <a:pt x="16772" y="1"/>
                  </a:moveTo>
                  <a:lnTo>
                    <a:pt x="1" y="5885"/>
                  </a:lnTo>
                  <a:lnTo>
                    <a:pt x="788" y="8062"/>
                  </a:lnTo>
                  <a:lnTo>
                    <a:pt x="17560" y="2225"/>
                  </a:lnTo>
                  <a:lnTo>
                    <a:pt x="16772" y="1"/>
                  </a:lnTo>
                  <a:close/>
                </a:path>
              </a:pathLst>
            </a:custGeom>
            <a:solidFill>
              <a:srgbClr val="37424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7" name="Google Shape;120;p17">
              <a:extLst>
                <a:ext uri="{FF2B5EF4-FFF2-40B4-BE49-F238E27FC236}">
                  <a16:creationId xmlns:a16="http://schemas.microsoft.com/office/drawing/2014/main" id="{3A05B0BE-60DA-B2DF-68D5-AD00B8FFD79B}"/>
                </a:ext>
              </a:extLst>
            </p:cNvPr>
            <p:cNvSpPr/>
            <p:nvPr/>
          </p:nvSpPr>
          <p:spPr>
            <a:xfrm>
              <a:off x="4153400" y="1301375"/>
              <a:ext cx="74150" cy="54475"/>
            </a:xfrm>
            <a:custGeom>
              <a:avLst/>
              <a:gdLst/>
              <a:ahLst/>
              <a:cxnLst/>
              <a:rect l="l" t="t" r="r" b="b"/>
              <a:pathLst>
                <a:path w="2966" h="2179" extrusionOk="0">
                  <a:moveTo>
                    <a:pt x="2178" y="1"/>
                  </a:moveTo>
                  <a:lnTo>
                    <a:pt x="0" y="2039"/>
                  </a:lnTo>
                  <a:lnTo>
                    <a:pt x="2965" y="2178"/>
                  </a:lnTo>
                  <a:lnTo>
                    <a:pt x="2178" y="1"/>
                  </a:lnTo>
                  <a:close/>
                </a:path>
              </a:pathLst>
            </a:custGeom>
            <a:solidFill>
              <a:srgbClr val="37424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8" name="Google Shape;121;p17">
              <a:extLst>
                <a:ext uri="{FF2B5EF4-FFF2-40B4-BE49-F238E27FC236}">
                  <a16:creationId xmlns:a16="http://schemas.microsoft.com/office/drawing/2014/main" id="{4ABCED9A-5334-2A5D-6CEA-75CB8DA5CCA4}"/>
                </a:ext>
              </a:extLst>
            </p:cNvPr>
            <p:cNvSpPr/>
            <p:nvPr/>
          </p:nvSpPr>
          <p:spPr>
            <a:xfrm>
              <a:off x="4363050" y="1255050"/>
              <a:ext cx="139000" cy="90375"/>
            </a:xfrm>
            <a:custGeom>
              <a:avLst/>
              <a:gdLst/>
              <a:ahLst/>
              <a:cxnLst/>
              <a:rect l="l" t="t" r="r" b="b"/>
              <a:pathLst>
                <a:path w="5560" h="3615" extrusionOk="0">
                  <a:moveTo>
                    <a:pt x="927" y="1"/>
                  </a:moveTo>
                  <a:lnTo>
                    <a:pt x="741" y="47"/>
                  </a:lnTo>
                  <a:lnTo>
                    <a:pt x="602" y="47"/>
                  </a:lnTo>
                  <a:lnTo>
                    <a:pt x="417" y="140"/>
                  </a:lnTo>
                  <a:lnTo>
                    <a:pt x="278" y="232"/>
                  </a:lnTo>
                  <a:lnTo>
                    <a:pt x="185" y="371"/>
                  </a:lnTo>
                  <a:lnTo>
                    <a:pt x="93" y="510"/>
                  </a:lnTo>
                  <a:lnTo>
                    <a:pt x="46" y="696"/>
                  </a:lnTo>
                  <a:lnTo>
                    <a:pt x="0" y="835"/>
                  </a:lnTo>
                  <a:lnTo>
                    <a:pt x="0" y="1020"/>
                  </a:lnTo>
                  <a:lnTo>
                    <a:pt x="46" y="1205"/>
                  </a:lnTo>
                  <a:lnTo>
                    <a:pt x="139" y="1344"/>
                  </a:lnTo>
                  <a:lnTo>
                    <a:pt x="232" y="1483"/>
                  </a:lnTo>
                  <a:lnTo>
                    <a:pt x="324" y="1622"/>
                  </a:lnTo>
                  <a:lnTo>
                    <a:pt x="510" y="1715"/>
                  </a:lnTo>
                  <a:lnTo>
                    <a:pt x="4309" y="3522"/>
                  </a:lnTo>
                  <a:lnTo>
                    <a:pt x="4540" y="3614"/>
                  </a:lnTo>
                  <a:lnTo>
                    <a:pt x="4772" y="3614"/>
                  </a:lnTo>
                  <a:lnTo>
                    <a:pt x="5004" y="3568"/>
                  </a:lnTo>
                  <a:lnTo>
                    <a:pt x="5189" y="3475"/>
                  </a:lnTo>
                  <a:lnTo>
                    <a:pt x="5328" y="3336"/>
                  </a:lnTo>
                  <a:lnTo>
                    <a:pt x="5467" y="3105"/>
                  </a:lnTo>
                  <a:lnTo>
                    <a:pt x="5513" y="2966"/>
                  </a:lnTo>
                  <a:lnTo>
                    <a:pt x="5560" y="2780"/>
                  </a:lnTo>
                  <a:lnTo>
                    <a:pt x="5560" y="2595"/>
                  </a:lnTo>
                  <a:lnTo>
                    <a:pt x="5513" y="2456"/>
                  </a:lnTo>
                  <a:lnTo>
                    <a:pt x="5421" y="2317"/>
                  </a:lnTo>
                  <a:lnTo>
                    <a:pt x="5328" y="2178"/>
                  </a:lnTo>
                  <a:lnTo>
                    <a:pt x="5235" y="2039"/>
                  </a:lnTo>
                  <a:lnTo>
                    <a:pt x="5050" y="1946"/>
                  </a:lnTo>
                  <a:lnTo>
                    <a:pt x="1251" y="93"/>
                  </a:lnTo>
                  <a:lnTo>
                    <a:pt x="1112" y="47"/>
                  </a:lnTo>
                  <a:lnTo>
                    <a:pt x="927" y="1"/>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9" name="Google Shape;122;p17">
              <a:extLst>
                <a:ext uri="{FF2B5EF4-FFF2-40B4-BE49-F238E27FC236}">
                  <a16:creationId xmlns:a16="http://schemas.microsoft.com/office/drawing/2014/main" id="{A9FB88FD-913E-BAFD-2F26-E38469359CB9}"/>
                </a:ext>
              </a:extLst>
            </p:cNvPr>
            <p:cNvSpPr/>
            <p:nvPr/>
          </p:nvSpPr>
          <p:spPr>
            <a:xfrm>
              <a:off x="5305850" y="1618750"/>
              <a:ext cx="667175" cy="1040125"/>
            </a:xfrm>
            <a:custGeom>
              <a:avLst/>
              <a:gdLst/>
              <a:ahLst/>
              <a:cxnLst/>
              <a:rect l="l" t="t" r="r" b="b"/>
              <a:pathLst>
                <a:path w="26687" h="41605" extrusionOk="0">
                  <a:moveTo>
                    <a:pt x="22378" y="0"/>
                  </a:moveTo>
                  <a:lnTo>
                    <a:pt x="21683" y="47"/>
                  </a:lnTo>
                  <a:lnTo>
                    <a:pt x="9035" y="1483"/>
                  </a:lnTo>
                  <a:lnTo>
                    <a:pt x="973" y="11490"/>
                  </a:lnTo>
                  <a:lnTo>
                    <a:pt x="649" y="11907"/>
                  </a:lnTo>
                  <a:lnTo>
                    <a:pt x="417" y="12370"/>
                  </a:lnTo>
                  <a:lnTo>
                    <a:pt x="232" y="12834"/>
                  </a:lnTo>
                  <a:lnTo>
                    <a:pt x="93" y="13297"/>
                  </a:lnTo>
                  <a:lnTo>
                    <a:pt x="47" y="13807"/>
                  </a:lnTo>
                  <a:lnTo>
                    <a:pt x="1" y="14316"/>
                  </a:lnTo>
                  <a:lnTo>
                    <a:pt x="47" y="14826"/>
                  </a:lnTo>
                  <a:lnTo>
                    <a:pt x="186" y="15335"/>
                  </a:lnTo>
                  <a:lnTo>
                    <a:pt x="2132" y="22053"/>
                  </a:lnTo>
                  <a:lnTo>
                    <a:pt x="2132" y="39983"/>
                  </a:lnTo>
                  <a:lnTo>
                    <a:pt x="2688" y="40307"/>
                  </a:lnTo>
                  <a:lnTo>
                    <a:pt x="3290" y="40585"/>
                  </a:lnTo>
                  <a:lnTo>
                    <a:pt x="3939" y="40817"/>
                  </a:lnTo>
                  <a:lnTo>
                    <a:pt x="4634" y="41002"/>
                  </a:lnTo>
                  <a:lnTo>
                    <a:pt x="5328" y="41187"/>
                  </a:lnTo>
                  <a:lnTo>
                    <a:pt x="6023" y="41326"/>
                  </a:lnTo>
                  <a:lnTo>
                    <a:pt x="6765" y="41419"/>
                  </a:lnTo>
                  <a:lnTo>
                    <a:pt x="7506" y="41512"/>
                  </a:lnTo>
                  <a:lnTo>
                    <a:pt x="9035" y="41604"/>
                  </a:lnTo>
                  <a:lnTo>
                    <a:pt x="10564" y="41558"/>
                  </a:lnTo>
                  <a:lnTo>
                    <a:pt x="12093" y="41512"/>
                  </a:lnTo>
                  <a:lnTo>
                    <a:pt x="13575" y="41326"/>
                  </a:lnTo>
                  <a:lnTo>
                    <a:pt x="15011" y="41141"/>
                  </a:lnTo>
                  <a:lnTo>
                    <a:pt x="16309" y="40909"/>
                  </a:lnTo>
                  <a:lnTo>
                    <a:pt x="17513" y="40724"/>
                  </a:lnTo>
                  <a:lnTo>
                    <a:pt x="18532" y="40493"/>
                  </a:lnTo>
                  <a:lnTo>
                    <a:pt x="20015" y="40122"/>
                  </a:lnTo>
                  <a:lnTo>
                    <a:pt x="20571" y="39983"/>
                  </a:lnTo>
                  <a:lnTo>
                    <a:pt x="26687" y="1668"/>
                  </a:lnTo>
                  <a:lnTo>
                    <a:pt x="26131" y="1251"/>
                  </a:lnTo>
                  <a:lnTo>
                    <a:pt x="25575" y="880"/>
                  </a:lnTo>
                  <a:lnTo>
                    <a:pt x="24972" y="556"/>
                  </a:lnTo>
                  <a:lnTo>
                    <a:pt x="24370" y="325"/>
                  </a:lnTo>
                  <a:lnTo>
                    <a:pt x="23721" y="139"/>
                  </a:lnTo>
                  <a:lnTo>
                    <a:pt x="23026" y="47"/>
                  </a:lnTo>
                  <a:lnTo>
                    <a:pt x="22378" y="0"/>
                  </a:lnTo>
                  <a:close/>
                </a:path>
              </a:pathLst>
            </a:custGeom>
            <a:solidFill>
              <a:srgbClr val="FCAF1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0" name="Google Shape;123;p17">
              <a:extLst>
                <a:ext uri="{FF2B5EF4-FFF2-40B4-BE49-F238E27FC236}">
                  <a16:creationId xmlns:a16="http://schemas.microsoft.com/office/drawing/2014/main" id="{4D937A22-6862-5F3B-37B2-176CA1F84C01}"/>
                </a:ext>
              </a:extLst>
            </p:cNvPr>
            <p:cNvSpPr/>
            <p:nvPr/>
          </p:nvSpPr>
          <p:spPr>
            <a:xfrm>
              <a:off x="5581525" y="1435750"/>
              <a:ext cx="177225" cy="218925"/>
            </a:xfrm>
            <a:custGeom>
              <a:avLst/>
              <a:gdLst/>
              <a:ahLst/>
              <a:cxnLst/>
              <a:rect l="l" t="t" r="r" b="b"/>
              <a:pathLst>
                <a:path w="7089" h="8757" extrusionOk="0">
                  <a:moveTo>
                    <a:pt x="6811" y="0"/>
                  </a:moveTo>
                  <a:lnTo>
                    <a:pt x="0" y="3290"/>
                  </a:lnTo>
                  <a:lnTo>
                    <a:pt x="0" y="8756"/>
                  </a:lnTo>
                  <a:lnTo>
                    <a:pt x="7088" y="7737"/>
                  </a:lnTo>
                  <a:lnTo>
                    <a:pt x="6811" y="0"/>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1" name="Google Shape;124;p17">
              <a:extLst>
                <a:ext uri="{FF2B5EF4-FFF2-40B4-BE49-F238E27FC236}">
                  <a16:creationId xmlns:a16="http://schemas.microsoft.com/office/drawing/2014/main" id="{EE12ECC2-FCEB-502B-A9D2-58B755DD4990}"/>
                </a:ext>
              </a:extLst>
            </p:cNvPr>
            <p:cNvSpPr/>
            <p:nvPr/>
          </p:nvSpPr>
          <p:spPr>
            <a:xfrm>
              <a:off x="5556025" y="1574725"/>
              <a:ext cx="202725" cy="179550"/>
            </a:xfrm>
            <a:custGeom>
              <a:avLst/>
              <a:gdLst/>
              <a:ahLst/>
              <a:cxnLst/>
              <a:rect l="l" t="t" r="r" b="b"/>
              <a:pathLst>
                <a:path w="8109" h="7182" extrusionOk="0">
                  <a:moveTo>
                    <a:pt x="5468" y="1"/>
                  </a:moveTo>
                  <a:lnTo>
                    <a:pt x="4587" y="418"/>
                  </a:lnTo>
                  <a:lnTo>
                    <a:pt x="3707" y="927"/>
                  </a:lnTo>
                  <a:lnTo>
                    <a:pt x="2688" y="1576"/>
                  </a:lnTo>
                  <a:lnTo>
                    <a:pt x="2178" y="1993"/>
                  </a:lnTo>
                  <a:lnTo>
                    <a:pt x="1715" y="2410"/>
                  </a:lnTo>
                  <a:lnTo>
                    <a:pt x="1252" y="2873"/>
                  </a:lnTo>
                  <a:lnTo>
                    <a:pt x="835" y="3336"/>
                  </a:lnTo>
                  <a:lnTo>
                    <a:pt x="464" y="3892"/>
                  </a:lnTo>
                  <a:lnTo>
                    <a:pt x="232" y="4402"/>
                  </a:lnTo>
                  <a:lnTo>
                    <a:pt x="47" y="5004"/>
                  </a:lnTo>
                  <a:lnTo>
                    <a:pt x="1" y="5282"/>
                  </a:lnTo>
                  <a:lnTo>
                    <a:pt x="1" y="5560"/>
                  </a:lnTo>
                  <a:lnTo>
                    <a:pt x="47" y="6116"/>
                  </a:lnTo>
                  <a:lnTo>
                    <a:pt x="140" y="6533"/>
                  </a:lnTo>
                  <a:lnTo>
                    <a:pt x="325" y="6811"/>
                  </a:lnTo>
                  <a:lnTo>
                    <a:pt x="510" y="7043"/>
                  </a:lnTo>
                  <a:lnTo>
                    <a:pt x="742" y="7135"/>
                  </a:lnTo>
                  <a:lnTo>
                    <a:pt x="1020" y="7182"/>
                  </a:lnTo>
                  <a:lnTo>
                    <a:pt x="1344" y="7135"/>
                  </a:lnTo>
                  <a:lnTo>
                    <a:pt x="1669" y="7043"/>
                  </a:lnTo>
                  <a:lnTo>
                    <a:pt x="1993" y="6904"/>
                  </a:lnTo>
                  <a:lnTo>
                    <a:pt x="2364" y="6672"/>
                  </a:lnTo>
                  <a:lnTo>
                    <a:pt x="3151" y="6163"/>
                  </a:lnTo>
                  <a:lnTo>
                    <a:pt x="3892" y="5607"/>
                  </a:lnTo>
                  <a:lnTo>
                    <a:pt x="4541" y="5004"/>
                  </a:lnTo>
                  <a:lnTo>
                    <a:pt x="6024" y="3707"/>
                  </a:lnTo>
                  <a:lnTo>
                    <a:pt x="7182" y="2827"/>
                  </a:lnTo>
                  <a:lnTo>
                    <a:pt x="7877" y="2363"/>
                  </a:lnTo>
                  <a:lnTo>
                    <a:pt x="8108" y="2178"/>
                  </a:lnTo>
                  <a:lnTo>
                    <a:pt x="5468" y="1"/>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2" name="Google Shape;125;p17">
              <a:extLst>
                <a:ext uri="{FF2B5EF4-FFF2-40B4-BE49-F238E27FC236}">
                  <a16:creationId xmlns:a16="http://schemas.microsoft.com/office/drawing/2014/main" id="{68A7E89B-C59A-B075-D2E2-ED3DC7702038}"/>
                </a:ext>
              </a:extLst>
            </p:cNvPr>
            <p:cNvSpPr/>
            <p:nvPr/>
          </p:nvSpPr>
          <p:spPr>
            <a:xfrm>
              <a:off x="5354500" y="2618300"/>
              <a:ext cx="568725" cy="401950"/>
            </a:xfrm>
            <a:custGeom>
              <a:avLst/>
              <a:gdLst/>
              <a:ahLst/>
              <a:cxnLst/>
              <a:rect l="l" t="t" r="r" b="b"/>
              <a:pathLst>
                <a:path w="22749" h="16078" extrusionOk="0">
                  <a:moveTo>
                    <a:pt x="186" y="1"/>
                  </a:moveTo>
                  <a:lnTo>
                    <a:pt x="93" y="511"/>
                  </a:lnTo>
                  <a:lnTo>
                    <a:pt x="47" y="1159"/>
                  </a:lnTo>
                  <a:lnTo>
                    <a:pt x="0" y="1993"/>
                  </a:lnTo>
                  <a:lnTo>
                    <a:pt x="0" y="3012"/>
                  </a:lnTo>
                  <a:lnTo>
                    <a:pt x="47" y="4124"/>
                  </a:lnTo>
                  <a:lnTo>
                    <a:pt x="186" y="5375"/>
                  </a:lnTo>
                  <a:lnTo>
                    <a:pt x="417" y="6672"/>
                  </a:lnTo>
                  <a:lnTo>
                    <a:pt x="603" y="7367"/>
                  </a:lnTo>
                  <a:lnTo>
                    <a:pt x="788" y="8016"/>
                  </a:lnTo>
                  <a:lnTo>
                    <a:pt x="1020" y="8711"/>
                  </a:lnTo>
                  <a:lnTo>
                    <a:pt x="1298" y="9406"/>
                  </a:lnTo>
                  <a:lnTo>
                    <a:pt x="1622" y="10101"/>
                  </a:lnTo>
                  <a:lnTo>
                    <a:pt x="1993" y="10749"/>
                  </a:lnTo>
                  <a:lnTo>
                    <a:pt x="2410" y="11398"/>
                  </a:lnTo>
                  <a:lnTo>
                    <a:pt x="2873" y="12047"/>
                  </a:lnTo>
                  <a:lnTo>
                    <a:pt x="3429" y="12649"/>
                  </a:lnTo>
                  <a:lnTo>
                    <a:pt x="3985" y="13251"/>
                  </a:lnTo>
                  <a:lnTo>
                    <a:pt x="4633" y="13807"/>
                  </a:lnTo>
                  <a:lnTo>
                    <a:pt x="5328" y="14363"/>
                  </a:lnTo>
                  <a:lnTo>
                    <a:pt x="6116" y="14826"/>
                  </a:lnTo>
                  <a:lnTo>
                    <a:pt x="6950" y="15290"/>
                  </a:lnTo>
                  <a:lnTo>
                    <a:pt x="7830" y="15707"/>
                  </a:lnTo>
                  <a:lnTo>
                    <a:pt x="8803" y="16077"/>
                  </a:lnTo>
                  <a:lnTo>
                    <a:pt x="10842" y="16077"/>
                  </a:lnTo>
                  <a:lnTo>
                    <a:pt x="12231" y="15985"/>
                  </a:lnTo>
                  <a:lnTo>
                    <a:pt x="13760" y="15846"/>
                  </a:lnTo>
                  <a:lnTo>
                    <a:pt x="14594" y="15753"/>
                  </a:lnTo>
                  <a:lnTo>
                    <a:pt x="15428" y="15568"/>
                  </a:lnTo>
                  <a:lnTo>
                    <a:pt x="16262" y="15382"/>
                  </a:lnTo>
                  <a:lnTo>
                    <a:pt x="17096" y="15151"/>
                  </a:lnTo>
                  <a:lnTo>
                    <a:pt x="17884" y="14873"/>
                  </a:lnTo>
                  <a:lnTo>
                    <a:pt x="18671" y="14548"/>
                  </a:lnTo>
                  <a:lnTo>
                    <a:pt x="19459" y="14178"/>
                  </a:lnTo>
                  <a:lnTo>
                    <a:pt x="20154" y="13761"/>
                  </a:lnTo>
                  <a:lnTo>
                    <a:pt x="20756" y="13298"/>
                  </a:lnTo>
                  <a:lnTo>
                    <a:pt x="21358" y="12742"/>
                  </a:lnTo>
                  <a:lnTo>
                    <a:pt x="21590" y="12464"/>
                  </a:lnTo>
                  <a:lnTo>
                    <a:pt x="21822" y="12139"/>
                  </a:lnTo>
                  <a:lnTo>
                    <a:pt x="22053" y="11815"/>
                  </a:lnTo>
                  <a:lnTo>
                    <a:pt x="22239" y="11444"/>
                  </a:lnTo>
                  <a:lnTo>
                    <a:pt x="22378" y="11074"/>
                  </a:lnTo>
                  <a:lnTo>
                    <a:pt x="22517" y="10703"/>
                  </a:lnTo>
                  <a:lnTo>
                    <a:pt x="22609" y="10286"/>
                  </a:lnTo>
                  <a:lnTo>
                    <a:pt x="22702" y="9869"/>
                  </a:lnTo>
                  <a:lnTo>
                    <a:pt x="22702" y="9406"/>
                  </a:lnTo>
                  <a:lnTo>
                    <a:pt x="22748" y="8943"/>
                  </a:lnTo>
                  <a:lnTo>
                    <a:pt x="22702" y="8433"/>
                  </a:lnTo>
                  <a:lnTo>
                    <a:pt x="22656" y="7923"/>
                  </a:lnTo>
                  <a:lnTo>
                    <a:pt x="22563" y="7414"/>
                  </a:lnTo>
                  <a:lnTo>
                    <a:pt x="22424" y="6858"/>
                  </a:lnTo>
                  <a:lnTo>
                    <a:pt x="22239" y="6302"/>
                  </a:lnTo>
                  <a:lnTo>
                    <a:pt x="22007" y="5699"/>
                  </a:lnTo>
                  <a:lnTo>
                    <a:pt x="21729" y="5051"/>
                  </a:lnTo>
                  <a:lnTo>
                    <a:pt x="21451" y="4402"/>
                  </a:lnTo>
                  <a:lnTo>
                    <a:pt x="21080" y="3754"/>
                  </a:lnTo>
                  <a:lnTo>
                    <a:pt x="20710" y="3059"/>
                  </a:lnTo>
                  <a:lnTo>
                    <a:pt x="19783" y="1576"/>
                  </a:lnTo>
                  <a:lnTo>
                    <a:pt x="18625" y="1"/>
                  </a:lnTo>
                  <a:close/>
                </a:path>
              </a:pathLst>
            </a:custGeom>
            <a:solidFill>
              <a:srgbClr val="535E6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3" name="Google Shape;126;p17">
              <a:extLst>
                <a:ext uri="{FF2B5EF4-FFF2-40B4-BE49-F238E27FC236}">
                  <a16:creationId xmlns:a16="http://schemas.microsoft.com/office/drawing/2014/main" id="{DE24D745-935E-DC4A-775B-299313442E1C}"/>
                </a:ext>
              </a:extLst>
            </p:cNvPr>
            <p:cNvSpPr/>
            <p:nvPr/>
          </p:nvSpPr>
          <p:spPr>
            <a:xfrm>
              <a:off x="5478425" y="2768875"/>
              <a:ext cx="462175" cy="2320000"/>
            </a:xfrm>
            <a:custGeom>
              <a:avLst/>
              <a:gdLst/>
              <a:ahLst/>
              <a:cxnLst/>
              <a:rect l="l" t="t" r="r" b="b"/>
              <a:pathLst>
                <a:path w="18487" h="92800" extrusionOk="0">
                  <a:moveTo>
                    <a:pt x="974" y="1"/>
                  </a:moveTo>
                  <a:lnTo>
                    <a:pt x="835" y="11398"/>
                  </a:lnTo>
                  <a:lnTo>
                    <a:pt x="603" y="22795"/>
                  </a:lnTo>
                  <a:lnTo>
                    <a:pt x="1" y="45589"/>
                  </a:lnTo>
                  <a:lnTo>
                    <a:pt x="1" y="45682"/>
                  </a:lnTo>
                  <a:lnTo>
                    <a:pt x="47" y="46470"/>
                  </a:lnTo>
                  <a:lnTo>
                    <a:pt x="2224" y="69635"/>
                  </a:lnTo>
                  <a:lnTo>
                    <a:pt x="3244" y="81217"/>
                  </a:lnTo>
                  <a:lnTo>
                    <a:pt x="4263" y="92800"/>
                  </a:lnTo>
                  <a:lnTo>
                    <a:pt x="18486" y="92012"/>
                  </a:lnTo>
                  <a:lnTo>
                    <a:pt x="17282" y="79873"/>
                  </a:lnTo>
                  <a:lnTo>
                    <a:pt x="16123" y="68291"/>
                  </a:lnTo>
                  <a:lnTo>
                    <a:pt x="14002" y="45723"/>
                  </a:lnTo>
                  <a:lnTo>
                    <a:pt x="14780" y="23212"/>
                  </a:lnTo>
                  <a:lnTo>
                    <a:pt x="15243" y="11861"/>
                  </a:lnTo>
                  <a:lnTo>
                    <a:pt x="15753" y="464"/>
                  </a:lnTo>
                  <a:lnTo>
                    <a:pt x="974" y="1"/>
                  </a:lnTo>
                  <a:close/>
                </a:path>
              </a:pathLst>
            </a:custGeom>
            <a:solidFill>
              <a:srgbClr val="535E6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4" name="Google Shape;127;p17">
              <a:extLst>
                <a:ext uri="{FF2B5EF4-FFF2-40B4-BE49-F238E27FC236}">
                  <a16:creationId xmlns:a16="http://schemas.microsoft.com/office/drawing/2014/main" id="{21BC20CD-F338-3CC1-E768-69241D37C9E9}"/>
                </a:ext>
              </a:extLst>
            </p:cNvPr>
            <p:cNvSpPr/>
            <p:nvPr/>
          </p:nvSpPr>
          <p:spPr>
            <a:xfrm>
              <a:off x="5349875" y="839250"/>
              <a:ext cx="631250" cy="631250"/>
            </a:xfrm>
            <a:custGeom>
              <a:avLst/>
              <a:gdLst/>
              <a:ahLst/>
              <a:cxnLst/>
              <a:rect l="l" t="t" r="r" b="b"/>
              <a:pathLst>
                <a:path w="25250" h="25250" extrusionOk="0">
                  <a:moveTo>
                    <a:pt x="11953" y="0"/>
                  </a:moveTo>
                  <a:lnTo>
                    <a:pt x="11351" y="47"/>
                  </a:lnTo>
                  <a:lnTo>
                    <a:pt x="10702" y="139"/>
                  </a:lnTo>
                  <a:lnTo>
                    <a:pt x="10054" y="232"/>
                  </a:lnTo>
                  <a:lnTo>
                    <a:pt x="9451" y="371"/>
                  </a:lnTo>
                  <a:lnTo>
                    <a:pt x="8849" y="556"/>
                  </a:lnTo>
                  <a:lnTo>
                    <a:pt x="8293" y="741"/>
                  </a:lnTo>
                  <a:lnTo>
                    <a:pt x="7691" y="973"/>
                  </a:lnTo>
                  <a:lnTo>
                    <a:pt x="7135" y="1251"/>
                  </a:lnTo>
                  <a:lnTo>
                    <a:pt x="6579" y="1529"/>
                  </a:lnTo>
                  <a:lnTo>
                    <a:pt x="6069" y="1807"/>
                  </a:lnTo>
                  <a:lnTo>
                    <a:pt x="5560" y="2131"/>
                  </a:lnTo>
                  <a:lnTo>
                    <a:pt x="5050" y="2502"/>
                  </a:lnTo>
                  <a:lnTo>
                    <a:pt x="4587" y="2873"/>
                  </a:lnTo>
                  <a:lnTo>
                    <a:pt x="4123" y="3290"/>
                  </a:lnTo>
                  <a:lnTo>
                    <a:pt x="3660" y="3707"/>
                  </a:lnTo>
                  <a:lnTo>
                    <a:pt x="3243" y="4124"/>
                  </a:lnTo>
                  <a:lnTo>
                    <a:pt x="2873" y="4587"/>
                  </a:lnTo>
                  <a:lnTo>
                    <a:pt x="2502" y="5050"/>
                  </a:lnTo>
                  <a:lnTo>
                    <a:pt x="2131" y="5560"/>
                  </a:lnTo>
                  <a:lnTo>
                    <a:pt x="1807" y="6069"/>
                  </a:lnTo>
                  <a:lnTo>
                    <a:pt x="1483" y="6579"/>
                  </a:lnTo>
                  <a:lnTo>
                    <a:pt x="1205" y="7135"/>
                  </a:lnTo>
                  <a:lnTo>
                    <a:pt x="973" y="7691"/>
                  </a:lnTo>
                  <a:lnTo>
                    <a:pt x="741" y="8293"/>
                  </a:lnTo>
                  <a:lnTo>
                    <a:pt x="556" y="8849"/>
                  </a:lnTo>
                  <a:lnTo>
                    <a:pt x="371" y="9451"/>
                  </a:lnTo>
                  <a:lnTo>
                    <a:pt x="232" y="10100"/>
                  </a:lnTo>
                  <a:lnTo>
                    <a:pt x="139" y="10702"/>
                  </a:lnTo>
                  <a:lnTo>
                    <a:pt x="46" y="11351"/>
                  </a:lnTo>
                  <a:lnTo>
                    <a:pt x="0" y="11953"/>
                  </a:lnTo>
                  <a:lnTo>
                    <a:pt x="0" y="12648"/>
                  </a:lnTo>
                  <a:lnTo>
                    <a:pt x="0" y="13297"/>
                  </a:lnTo>
                  <a:lnTo>
                    <a:pt x="46" y="13899"/>
                  </a:lnTo>
                  <a:lnTo>
                    <a:pt x="139" y="14548"/>
                  </a:lnTo>
                  <a:lnTo>
                    <a:pt x="232" y="15196"/>
                  </a:lnTo>
                  <a:lnTo>
                    <a:pt x="371" y="15799"/>
                  </a:lnTo>
                  <a:lnTo>
                    <a:pt x="556" y="16401"/>
                  </a:lnTo>
                  <a:lnTo>
                    <a:pt x="741" y="16957"/>
                  </a:lnTo>
                  <a:lnTo>
                    <a:pt x="973" y="17559"/>
                  </a:lnTo>
                  <a:lnTo>
                    <a:pt x="1205" y="18115"/>
                  </a:lnTo>
                  <a:lnTo>
                    <a:pt x="1483" y="18671"/>
                  </a:lnTo>
                  <a:lnTo>
                    <a:pt x="1807" y="19181"/>
                  </a:lnTo>
                  <a:lnTo>
                    <a:pt x="2131" y="19690"/>
                  </a:lnTo>
                  <a:lnTo>
                    <a:pt x="2502" y="20200"/>
                  </a:lnTo>
                  <a:lnTo>
                    <a:pt x="2873" y="20663"/>
                  </a:lnTo>
                  <a:lnTo>
                    <a:pt x="3243" y="21127"/>
                  </a:lnTo>
                  <a:lnTo>
                    <a:pt x="3660" y="21544"/>
                  </a:lnTo>
                  <a:lnTo>
                    <a:pt x="4123" y="21961"/>
                  </a:lnTo>
                  <a:lnTo>
                    <a:pt x="4587" y="22378"/>
                  </a:lnTo>
                  <a:lnTo>
                    <a:pt x="5050" y="22748"/>
                  </a:lnTo>
                  <a:lnTo>
                    <a:pt x="5560" y="23119"/>
                  </a:lnTo>
                  <a:lnTo>
                    <a:pt x="6069" y="23443"/>
                  </a:lnTo>
                  <a:lnTo>
                    <a:pt x="6579" y="23721"/>
                  </a:lnTo>
                  <a:lnTo>
                    <a:pt x="7135" y="23999"/>
                  </a:lnTo>
                  <a:lnTo>
                    <a:pt x="7691" y="24277"/>
                  </a:lnTo>
                  <a:lnTo>
                    <a:pt x="8293" y="24509"/>
                  </a:lnTo>
                  <a:lnTo>
                    <a:pt x="8849" y="24694"/>
                  </a:lnTo>
                  <a:lnTo>
                    <a:pt x="9451" y="24879"/>
                  </a:lnTo>
                  <a:lnTo>
                    <a:pt x="10054" y="25018"/>
                  </a:lnTo>
                  <a:lnTo>
                    <a:pt x="10702" y="25111"/>
                  </a:lnTo>
                  <a:lnTo>
                    <a:pt x="11351" y="25204"/>
                  </a:lnTo>
                  <a:lnTo>
                    <a:pt x="11953" y="25250"/>
                  </a:lnTo>
                  <a:lnTo>
                    <a:pt x="13250" y="25250"/>
                  </a:lnTo>
                  <a:lnTo>
                    <a:pt x="13899" y="25204"/>
                  </a:lnTo>
                  <a:lnTo>
                    <a:pt x="14548" y="25111"/>
                  </a:lnTo>
                  <a:lnTo>
                    <a:pt x="15150" y="25018"/>
                  </a:lnTo>
                  <a:lnTo>
                    <a:pt x="15799" y="24879"/>
                  </a:lnTo>
                  <a:lnTo>
                    <a:pt x="16401" y="24694"/>
                  </a:lnTo>
                  <a:lnTo>
                    <a:pt x="16957" y="24509"/>
                  </a:lnTo>
                  <a:lnTo>
                    <a:pt x="17559" y="24277"/>
                  </a:lnTo>
                  <a:lnTo>
                    <a:pt x="18115" y="23999"/>
                  </a:lnTo>
                  <a:lnTo>
                    <a:pt x="18625" y="23721"/>
                  </a:lnTo>
                  <a:lnTo>
                    <a:pt x="19181" y="23443"/>
                  </a:lnTo>
                  <a:lnTo>
                    <a:pt x="19690" y="23119"/>
                  </a:lnTo>
                  <a:lnTo>
                    <a:pt x="20200" y="22748"/>
                  </a:lnTo>
                  <a:lnTo>
                    <a:pt x="20663" y="22378"/>
                  </a:lnTo>
                  <a:lnTo>
                    <a:pt x="21126" y="21961"/>
                  </a:lnTo>
                  <a:lnTo>
                    <a:pt x="21543" y="21544"/>
                  </a:lnTo>
                  <a:lnTo>
                    <a:pt x="21960" y="21127"/>
                  </a:lnTo>
                  <a:lnTo>
                    <a:pt x="22377" y="20663"/>
                  </a:lnTo>
                  <a:lnTo>
                    <a:pt x="22748" y="20200"/>
                  </a:lnTo>
                  <a:lnTo>
                    <a:pt x="23119" y="19690"/>
                  </a:lnTo>
                  <a:lnTo>
                    <a:pt x="23443" y="19181"/>
                  </a:lnTo>
                  <a:lnTo>
                    <a:pt x="23721" y="18671"/>
                  </a:lnTo>
                  <a:lnTo>
                    <a:pt x="23999" y="18115"/>
                  </a:lnTo>
                  <a:lnTo>
                    <a:pt x="24277" y="17559"/>
                  </a:lnTo>
                  <a:lnTo>
                    <a:pt x="24509" y="16957"/>
                  </a:lnTo>
                  <a:lnTo>
                    <a:pt x="24694" y="16401"/>
                  </a:lnTo>
                  <a:lnTo>
                    <a:pt x="24879" y="15799"/>
                  </a:lnTo>
                  <a:lnTo>
                    <a:pt x="25018" y="15196"/>
                  </a:lnTo>
                  <a:lnTo>
                    <a:pt x="25111" y="14548"/>
                  </a:lnTo>
                  <a:lnTo>
                    <a:pt x="25203" y="13899"/>
                  </a:lnTo>
                  <a:lnTo>
                    <a:pt x="25250" y="13297"/>
                  </a:lnTo>
                  <a:lnTo>
                    <a:pt x="25250" y="12648"/>
                  </a:lnTo>
                  <a:lnTo>
                    <a:pt x="25250" y="11953"/>
                  </a:lnTo>
                  <a:lnTo>
                    <a:pt x="25203" y="11351"/>
                  </a:lnTo>
                  <a:lnTo>
                    <a:pt x="25111" y="10702"/>
                  </a:lnTo>
                  <a:lnTo>
                    <a:pt x="25018" y="10100"/>
                  </a:lnTo>
                  <a:lnTo>
                    <a:pt x="24879" y="9451"/>
                  </a:lnTo>
                  <a:lnTo>
                    <a:pt x="24694" y="8849"/>
                  </a:lnTo>
                  <a:lnTo>
                    <a:pt x="24509" y="8293"/>
                  </a:lnTo>
                  <a:lnTo>
                    <a:pt x="24277" y="7691"/>
                  </a:lnTo>
                  <a:lnTo>
                    <a:pt x="23999" y="7135"/>
                  </a:lnTo>
                  <a:lnTo>
                    <a:pt x="23721" y="6579"/>
                  </a:lnTo>
                  <a:lnTo>
                    <a:pt x="23443" y="6069"/>
                  </a:lnTo>
                  <a:lnTo>
                    <a:pt x="23119" y="5560"/>
                  </a:lnTo>
                  <a:lnTo>
                    <a:pt x="22748" y="5050"/>
                  </a:lnTo>
                  <a:lnTo>
                    <a:pt x="22377" y="4587"/>
                  </a:lnTo>
                  <a:lnTo>
                    <a:pt x="21960" y="4124"/>
                  </a:lnTo>
                  <a:lnTo>
                    <a:pt x="21543" y="3707"/>
                  </a:lnTo>
                  <a:lnTo>
                    <a:pt x="21126" y="3290"/>
                  </a:lnTo>
                  <a:lnTo>
                    <a:pt x="20663" y="2873"/>
                  </a:lnTo>
                  <a:lnTo>
                    <a:pt x="20200" y="2502"/>
                  </a:lnTo>
                  <a:lnTo>
                    <a:pt x="19690" y="2131"/>
                  </a:lnTo>
                  <a:lnTo>
                    <a:pt x="19181" y="1807"/>
                  </a:lnTo>
                  <a:lnTo>
                    <a:pt x="18625" y="1529"/>
                  </a:lnTo>
                  <a:lnTo>
                    <a:pt x="18115" y="1251"/>
                  </a:lnTo>
                  <a:lnTo>
                    <a:pt x="17559" y="973"/>
                  </a:lnTo>
                  <a:lnTo>
                    <a:pt x="16957" y="741"/>
                  </a:lnTo>
                  <a:lnTo>
                    <a:pt x="16401" y="556"/>
                  </a:lnTo>
                  <a:lnTo>
                    <a:pt x="15799" y="371"/>
                  </a:lnTo>
                  <a:lnTo>
                    <a:pt x="15150" y="232"/>
                  </a:lnTo>
                  <a:lnTo>
                    <a:pt x="14548" y="139"/>
                  </a:lnTo>
                  <a:lnTo>
                    <a:pt x="13899" y="47"/>
                  </a:lnTo>
                  <a:lnTo>
                    <a:pt x="13250" y="0"/>
                  </a:lnTo>
                  <a:close/>
                </a:path>
              </a:pathLst>
            </a:custGeom>
            <a:solidFill>
              <a:srgbClr val="39444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5" name="Google Shape;128;p17">
              <a:extLst>
                <a:ext uri="{FF2B5EF4-FFF2-40B4-BE49-F238E27FC236}">
                  <a16:creationId xmlns:a16="http://schemas.microsoft.com/office/drawing/2014/main" id="{394A29A6-AC5B-6F11-FB3E-B07E94AC3874}"/>
                </a:ext>
              </a:extLst>
            </p:cNvPr>
            <p:cNvSpPr/>
            <p:nvPr/>
          </p:nvSpPr>
          <p:spPr>
            <a:xfrm>
              <a:off x="5867600" y="1155450"/>
              <a:ext cx="522400" cy="489950"/>
            </a:xfrm>
            <a:custGeom>
              <a:avLst/>
              <a:gdLst/>
              <a:ahLst/>
              <a:cxnLst/>
              <a:rect l="l" t="t" r="r" b="b"/>
              <a:pathLst>
                <a:path w="20896" h="19598" extrusionOk="0">
                  <a:moveTo>
                    <a:pt x="9452" y="0"/>
                  </a:moveTo>
                  <a:lnTo>
                    <a:pt x="8433" y="93"/>
                  </a:lnTo>
                  <a:lnTo>
                    <a:pt x="7460" y="278"/>
                  </a:lnTo>
                  <a:lnTo>
                    <a:pt x="6533" y="556"/>
                  </a:lnTo>
                  <a:lnTo>
                    <a:pt x="5606" y="927"/>
                  </a:lnTo>
                  <a:lnTo>
                    <a:pt x="4726" y="1344"/>
                  </a:lnTo>
                  <a:lnTo>
                    <a:pt x="3939" y="1853"/>
                  </a:lnTo>
                  <a:lnTo>
                    <a:pt x="3151" y="2456"/>
                  </a:lnTo>
                  <a:lnTo>
                    <a:pt x="2502" y="3104"/>
                  </a:lnTo>
                  <a:lnTo>
                    <a:pt x="1854" y="3846"/>
                  </a:lnTo>
                  <a:lnTo>
                    <a:pt x="1298" y="4680"/>
                  </a:lnTo>
                  <a:lnTo>
                    <a:pt x="834" y="5514"/>
                  </a:lnTo>
                  <a:lnTo>
                    <a:pt x="464" y="6440"/>
                  </a:lnTo>
                  <a:lnTo>
                    <a:pt x="232" y="7413"/>
                  </a:lnTo>
                  <a:lnTo>
                    <a:pt x="47" y="8386"/>
                  </a:lnTo>
                  <a:lnTo>
                    <a:pt x="0" y="9313"/>
                  </a:lnTo>
                  <a:lnTo>
                    <a:pt x="47" y="10285"/>
                  </a:lnTo>
                  <a:lnTo>
                    <a:pt x="186" y="11212"/>
                  </a:lnTo>
                  <a:lnTo>
                    <a:pt x="464" y="12185"/>
                  </a:lnTo>
                  <a:lnTo>
                    <a:pt x="788" y="13065"/>
                  </a:lnTo>
                  <a:lnTo>
                    <a:pt x="1205" y="13946"/>
                  </a:lnTo>
                  <a:lnTo>
                    <a:pt x="1715" y="14779"/>
                  </a:lnTo>
                  <a:lnTo>
                    <a:pt x="2317" y="15567"/>
                  </a:lnTo>
                  <a:lnTo>
                    <a:pt x="2966" y="16308"/>
                  </a:lnTo>
                  <a:lnTo>
                    <a:pt x="3707" y="16957"/>
                  </a:lnTo>
                  <a:lnTo>
                    <a:pt x="4541" y="17606"/>
                  </a:lnTo>
                  <a:lnTo>
                    <a:pt x="5421" y="18162"/>
                  </a:lnTo>
                  <a:lnTo>
                    <a:pt x="6348" y="18625"/>
                  </a:lnTo>
                  <a:lnTo>
                    <a:pt x="7367" y="18996"/>
                  </a:lnTo>
                  <a:lnTo>
                    <a:pt x="8386" y="19320"/>
                  </a:lnTo>
                  <a:lnTo>
                    <a:pt x="9405" y="19505"/>
                  </a:lnTo>
                  <a:lnTo>
                    <a:pt x="10471" y="19598"/>
                  </a:lnTo>
                  <a:lnTo>
                    <a:pt x="11490" y="19598"/>
                  </a:lnTo>
                  <a:lnTo>
                    <a:pt x="12463" y="19505"/>
                  </a:lnTo>
                  <a:lnTo>
                    <a:pt x="13436" y="19320"/>
                  </a:lnTo>
                  <a:lnTo>
                    <a:pt x="14409" y="19042"/>
                  </a:lnTo>
                  <a:lnTo>
                    <a:pt x="15289" y="18718"/>
                  </a:lnTo>
                  <a:lnTo>
                    <a:pt x="16170" y="18254"/>
                  </a:lnTo>
                  <a:lnTo>
                    <a:pt x="17004" y="17745"/>
                  </a:lnTo>
                  <a:lnTo>
                    <a:pt x="17745" y="17142"/>
                  </a:lnTo>
                  <a:lnTo>
                    <a:pt x="18440" y="16494"/>
                  </a:lnTo>
                  <a:lnTo>
                    <a:pt x="19042" y="15752"/>
                  </a:lnTo>
                  <a:lnTo>
                    <a:pt x="19598" y="14965"/>
                  </a:lnTo>
                  <a:lnTo>
                    <a:pt x="20061" y="14085"/>
                  </a:lnTo>
                  <a:lnTo>
                    <a:pt x="20432" y="13158"/>
                  </a:lnTo>
                  <a:lnTo>
                    <a:pt x="20710" y="12231"/>
                  </a:lnTo>
                  <a:lnTo>
                    <a:pt x="20849" y="11258"/>
                  </a:lnTo>
                  <a:lnTo>
                    <a:pt x="20895" y="10285"/>
                  </a:lnTo>
                  <a:lnTo>
                    <a:pt x="20849" y="9313"/>
                  </a:lnTo>
                  <a:lnTo>
                    <a:pt x="20710" y="8386"/>
                  </a:lnTo>
                  <a:lnTo>
                    <a:pt x="20478" y="7459"/>
                  </a:lnTo>
                  <a:lnTo>
                    <a:pt x="20108" y="6579"/>
                  </a:lnTo>
                  <a:lnTo>
                    <a:pt x="19691" y="5699"/>
                  </a:lnTo>
                  <a:lnTo>
                    <a:pt x="19181" y="4865"/>
                  </a:lnTo>
                  <a:lnTo>
                    <a:pt x="18625" y="4077"/>
                  </a:lnTo>
                  <a:lnTo>
                    <a:pt x="17930" y="3336"/>
                  </a:lnTo>
                  <a:lnTo>
                    <a:pt x="17189" y="2641"/>
                  </a:lnTo>
                  <a:lnTo>
                    <a:pt x="16401" y="2039"/>
                  </a:lnTo>
                  <a:lnTo>
                    <a:pt x="15521" y="1483"/>
                  </a:lnTo>
                  <a:lnTo>
                    <a:pt x="14548" y="1020"/>
                  </a:lnTo>
                  <a:lnTo>
                    <a:pt x="13575" y="603"/>
                  </a:lnTo>
                  <a:lnTo>
                    <a:pt x="12510" y="325"/>
                  </a:lnTo>
                  <a:lnTo>
                    <a:pt x="11490" y="139"/>
                  </a:lnTo>
                  <a:lnTo>
                    <a:pt x="10471" y="0"/>
                  </a:lnTo>
                  <a:close/>
                </a:path>
              </a:pathLst>
            </a:custGeom>
            <a:solidFill>
              <a:srgbClr val="39444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6" name="Google Shape;129;p17">
              <a:extLst>
                <a:ext uri="{FF2B5EF4-FFF2-40B4-BE49-F238E27FC236}">
                  <a16:creationId xmlns:a16="http://schemas.microsoft.com/office/drawing/2014/main" id="{D9CD6515-3850-E751-AC5B-13974388AE4A}"/>
                </a:ext>
              </a:extLst>
            </p:cNvPr>
            <p:cNvSpPr/>
            <p:nvPr/>
          </p:nvSpPr>
          <p:spPr>
            <a:xfrm>
              <a:off x="5398500" y="1080150"/>
              <a:ext cx="420475" cy="439000"/>
            </a:xfrm>
            <a:custGeom>
              <a:avLst/>
              <a:gdLst/>
              <a:ahLst/>
              <a:cxnLst/>
              <a:rect l="l" t="t" r="r" b="b"/>
              <a:pathLst>
                <a:path w="16819" h="17560" extrusionOk="0">
                  <a:moveTo>
                    <a:pt x="1" y="1"/>
                  </a:moveTo>
                  <a:lnTo>
                    <a:pt x="1" y="9313"/>
                  </a:lnTo>
                  <a:lnTo>
                    <a:pt x="47" y="10147"/>
                  </a:lnTo>
                  <a:lnTo>
                    <a:pt x="186" y="10981"/>
                  </a:lnTo>
                  <a:lnTo>
                    <a:pt x="372" y="11769"/>
                  </a:lnTo>
                  <a:lnTo>
                    <a:pt x="650" y="12510"/>
                  </a:lnTo>
                  <a:lnTo>
                    <a:pt x="1020" y="13251"/>
                  </a:lnTo>
                  <a:lnTo>
                    <a:pt x="1437" y="13946"/>
                  </a:lnTo>
                  <a:lnTo>
                    <a:pt x="1900" y="14548"/>
                  </a:lnTo>
                  <a:lnTo>
                    <a:pt x="2456" y="15151"/>
                  </a:lnTo>
                  <a:lnTo>
                    <a:pt x="3012" y="15707"/>
                  </a:lnTo>
                  <a:lnTo>
                    <a:pt x="3661" y="16170"/>
                  </a:lnTo>
                  <a:lnTo>
                    <a:pt x="4356" y="16587"/>
                  </a:lnTo>
                  <a:lnTo>
                    <a:pt x="5051" y="16911"/>
                  </a:lnTo>
                  <a:lnTo>
                    <a:pt x="5838" y="17189"/>
                  </a:lnTo>
                  <a:lnTo>
                    <a:pt x="6626" y="17421"/>
                  </a:lnTo>
                  <a:lnTo>
                    <a:pt x="7414" y="17514"/>
                  </a:lnTo>
                  <a:lnTo>
                    <a:pt x="8294" y="17560"/>
                  </a:lnTo>
                  <a:lnTo>
                    <a:pt x="8572" y="17560"/>
                  </a:lnTo>
                  <a:lnTo>
                    <a:pt x="9406" y="17514"/>
                  </a:lnTo>
                  <a:lnTo>
                    <a:pt x="10240" y="17421"/>
                  </a:lnTo>
                  <a:lnTo>
                    <a:pt x="11027" y="17189"/>
                  </a:lnTo>
                  <a:lnTo>
                    <a:pt x="11815" y="16911"/>
                  </a:lnTo>
                  <a:lnTo>
                    <a:pt x="12510" y="16587"/>
                  </a:lnTo>
                  <a:lnTo>
                    <a:pt x="13205" y="16170"/>
                  </a:lnTo>
                  <a:lnTo>
                    <a:pt x="13854" y="15707"/>
                  </a:lnTo>
                  <a:lnTo>
                    <a:pt x="14409" y="15151"/>
                  </a:lnTo>
                  <a:lnTo>
                    <a:pt x="14965" y="14548"/>
                  </a:lnTo>
                  <a:lnTo>
                    <a:pt x="15429" y="13946"/>
                  </a:lnTo>
                  <a:lnTo>
                    <a:pt x="15846" y="13251"/>
                  </a:lnTo>
                  <a:lnTo>
                    <a:pt x="16170" y="12510"/>
                  </a:lnTo>
                  <a:lnTo>
                    <a:pt x="16448" y="11769"/>
                  </a:lnTo>
                  <a:lnTo>
                    <a:pt x="16680" y="10981"/>
                  </a:lnTo>
                  <a:lnTo>
                    <a:pt x="16772" y="10147"/>
                  </a:lnTo>
                  <a:lnTo>
                    <a:pt x="16819" y="9313"/>
                  </a:lnTo>
                  <a:lnTo>
                    <a:pt x="16819" y="1"/>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7" name="Google Shape;130;p17">
              <a:extLst>
                <a:ext uri="{FF2B5EF4-FFF2-40B4-BE49-F238E27FC236}">
                  <a16:creationId xmlns:a16="http://schemas.microsoft.com/office/drawing/2014/main" id="{129AB737-40BB-41B6-5B51-E0633D505C15}"/>
                </a:ext>
              </a:extLst>
            </p:cNvPr>
            <p:cNvSpPr/>
            <p:nvPr/>
          </p:nvSpPr>
          <p:spPr>
            <a:xfrm>
              <a:off x="5373025" y="992125"/>
              <a:ext cx="552500" cy="234000"/>
            </a:xfrm>
            <a:custGeom>
              <a:avLst/>
              <a:gdLst/>
              <a:ahLst/>
              <a:cxnLst/>
              <a:rect l="l" t="t" r="r" b="b"/>
              <a:pathLst>
                <a:path w="22100" h="9360" extrusionOk="0">
                  <a:moveTo>
                    <a:pt x="6672" y="1"/>
                  </a:moveTo>
                  <a:lnTo>
                    <a:pt x="1" y="3846"/>
                  </a:lnTo>
                  <a:lnTo>
                    <a:pt x="1" y="4170"/>
                  </a:lnTo>
                  <a:lnTo>
                    <a:pt x="47" y="4495"/>
                  </a:lnTo>
                  <a:lnTo>
                    <a:pt x="140" y="4958"/>
                  </a:lnTo>
                  <a:lnTo>
                    <a:pt x="325" y="5514"/>
                  </a:lnTo>
                  <a:lnTo>
                    <a:pt x="510" y="5792"/>
                  </a:lnTo>
                  <a:lnTo>
                    <a:pt x="696" y="6070"/>
                  </a:lnTo>
                  <a:lnTo>
                    <a:pt x="927" y="6348"/>
                  </a:lnTo>
                  <a:lnTo>
                    <a:pt x="1159" y="6672"/>
                  </a:lnTo>
                  <a:lnTo>
                    <a:pt x="1483" y="6950"/>
                  </a:lnTo>
                  <a:lnTo>
                    <a:pt x="1854" y="7275"/>
                  </a:lnTo>
                  <a:lnTo>
                    <a:pt x="2317" y="7553"/>
                  </a:lnTo>
                  <a:lnTo>
                    <a:pt x="2780" y="7830"/>
                  </a:lnTo>
                  <a:lnTo>
                    <a:pt x="3336" y="8108"/>
                  </a:lnTo>
                  <a:lnTo>
                    <a:pt x="3939" y="8340"/>
                  </a:lnTo>
                  <a:lnTo>
                    <a:pt x="4634" y="8572"/>
                  </a:lnTo>
                  <a:lnTo>
                    <a:pt x="5375" y="8757"/>
                  </a:lnTo>
                  <a:lnTo>
                    <a:pt x="6209" y="8942"/>
                  </a:lnTo>
                  <a:lnTo>
                    <a:pt x="7135" y="9128"/>
                  </a:lnTo>
                  <a:lnTo>
                    <a:pt x="8155" y="9220"/>
                  </a:lnTo>
                  <a:lnTo>
                    <a:pt x="9220" y="9313"/>
                  </a:lnTo>
                  <a:lnTo>
                    <a:pt x="10425" y="9359"/>
                  </a:lnTo>
                  <a:lnTo>
                    <a:pt x="13066" y="9359"/>
                  </a:lnTo>
                  <a:lnTo>
                    <a:pt x="14548" y="9267"/>
                  </a:lnTo>
                  <a:lnTo>
                    <a:pt x="16170" y="9128"/>
                  </a:lnTo>
                  <a:lnTo>
                    <a:pt x="17838" y="8942"/>
                  </a:lnTo>
                  <a:lnTo>
                    <a:pt x="22100" y="8386"/>
                  </a:lnTo>
                  <a:lnTo>
                    <a:pt x="19598" y="1437"/>
                  </a:lnTo>
                  <a:lnTo>
                    <a:pt x="6672" y="1"/>
                  </a:lnTo>
                  <a:close/>
                </a:path>
              </a:pathLst>
            </a:custGeom>
            <a:solidFill>
              <a:srgbClr val="39444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8" name="Google Shape;131;p17">
              <a:extLst>
                <a:ext uri="{FF2B5EF4-FFF2-40B4-BE49-F238E27FC236}">
                  <a16:creationId xmlns:a16="http://schemas.microsoft.com/office/drawing/2014/main" id="{68D51411-165E-864B-B473-FB183E5BB1E1}"/>
                </a:ext>
              </a:extLst>
            </p:cNvPr>
            <p:cNvSpPr/>
            <p:nvPr/>
          </p:nvSpPr>
          <p:spPr>
            <a:xfrm>
              <a:off x="5477275" y="1277050"/>
              <a:ext cx="54450" cy="71850"/>
            </a:xfrm>
            <a:custGeom>
              <a:avLst/>
              <a:gdLst/>
              <a:ahLst/>
              <a:cxnLst/>
              <a:rect l="l" t="t" r="r" b="b"/>
              <a:pathLst>
                <a:path w="2178" h="2874" extrusionOk="0">
                  <a:moveTo>
                    <a:pt x="1761" y="1"/>
                  </a:moveTo>
                  <a:lnTo>
                    <a:pt x="0" y="2873"/>
                  </a:lnTo>
                  <a:lnTo>
                    <a:pt x="2178" y="2873"/>
                  </a:lnTo>
                  <a:lnTo>
                    <a:pt x="1761" y="1"/>
                  </a:lnTo>
                  <a:close/>
                </a:path>
              </a:pathLst>
            </a:custGeom>
            <a:solidFill>
              <a:srgbClr val="E9A72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9" name="Google Shape;132;p17">
              <a:extLst>
                <a:ext uri="{FF2B5EF4-FFF2-40B4-BE49-F238E27FC236}">
                  <a16:creationId xmlns:a16="http://schemas.microsoft.com/office/drawing/2014/main" id="{B429ED84-8109-F34F-2E2F-F72B6261E124}"/>
                </a:ext>
              </a:extLst>
            </p:cNvPr>
            <p:cNvSpPr/>
            <p:nvPr/>
          </p:nvSpPr>
          <p:spPr>
            <a:xfrm>
              <a:off x="5459900" y="1388250"/>
              <a:ext cx="140175" cy="38250"/>
            </a:xfrm>
            <a:custGeom>
              <a:avLst/>
              <a:gdLst/>
              <a:ahLst/>
              <a:cxnLst/>
              <a:rect l="l" t="t" r="r" b="b"/>
              <a:pathLst>
                <a:path w="5607" h="1530" extrusionOk="0">
                  <a:moveTo>
                    <a:pt x="0" y="1"/>
                  </a:moveTo>
                  <a:lnTo>
                    <a:pt x="93" y="140"/>
                  </a:lnTo>
                  <a:lnTo>
                    <a:pt x="417" y="464"/>
                  </a:lnTo>
                  <a:lnTo>
                    <a:pt x="649" y="696"/>
                  </a:lnTo>
                  <a:lnTo>
                    <a:pt x="881" y="927"/>
                  </a:lnTo>
                  <a:lnTo>
                    <a:pt x="1205" y="1112"/>
                  </a:lnTo>
                  <a:lnTo>
                    <a:pt x="1529" y="1298"/>
                  </a:lnTo>
                  <a:lnTo>
                    <a:pt x="1946" y="1437"/>
                  </a:lnTo>
                  <a:lnTo>
                    <a:pt x="2363" y="1529"/>
                  </a:lnTo>
                  <a:lnTo>
                    <a:pt x="2827" y="1529"/>
                  </a:lnTo>
                  <a:lnTo>
                    <a:pt x="3336" y="1437"/>
                  </a:lnTo>
                  <a:lnTo>
                    <a:pt x="3846" y="1298"/>
                  </a:lnTo>
                  <a:lnTo>
                    <a:pt x="4402" y="973"/>
                  </a:lnTo>
                  <a:lnTo>
                    <a:pt x="5004" y="557"/>
                  </a:lnTo>
                  <a:lnTo>
                    <a:pt x="560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0" name="Google Shape;133;p17">
              <a:extLst>
                <a:ext uri="{FF2B5EF4-FFF2-40B4-BE49-F238E27FC236}">
                  <a16:creationId xmlns:a16="http://schemas.microsoft.com/office/drawing/2014/main" id="{043DDD07-A10C-E8BF-0D9C-5999FBE8BA46}"/>
                </a:ext>
              </a:extLst>
            </p:cNvPr>
            <p:cNvSpPr/>
            <p:nvPr/>
          </p:nvSpPr>
          <p:spPr>
            <a:xfrm>
              <a:off x="5317425" y="824175"/>
              <a:ext cx="631275" cy="396150"/>
            </a:xfrm>
            <a:custGeom>
              <a:avLst/>
              <a:gdLst/>
              <a:ahLst/>
              <a:cxnLst/>
              <a:rect l="l" t="t" r="r" b="b"/>
              <a:pathLst>
                <a:path w="25251" h="15846" extrusionOk="0">
                  <a:moveTo>
                    <a:pt x="11769" y="1"/>
                  </a:moveTo>
                  <a:lnTo>
                    <a:pt x="10749" y="94"/>
                  </a:lnTo>
                  <a:lnTo>
                    <a:pt x="9776" y="186"/>
                  </a:lnTo>
                  <a:lnTo>
                    <a:pt x="8850" y="372"/>
                  </a:lnTo>
                  <a:lnTo>
                    <a:pt x="7923" y="603"/>
                  </a:lnTo>
                  <a:lnTo>
                    <a:pt x="6997" y="881"/>
                  </a:lnTo>
                  <a:lnTo>
                    <a:pt x="6116" y="1205"/>
                  </a:lnTo>
                  <a:lnTo>
                    <a:pt x="5282" y="1576"/>
                  </a:lnTo>
                  <a:lnTo>
                    <a:pt x="4495" y="1993"/>
                  </a:lnTo>
                  <a:lnTo>
                    <a:pt x="3754" y="2456"/>
                  </a:lnTo>
                  <a:lnTo>
                    <a:pt x="3059" y="2966"/>
                  </a:lnTo>
                  <a:lnTo>
                    <a:pt x="2456" y="3476"/>
                  </a:lnTo>
                  <a:lnTo>
                    <a:pt x="1900" y="4078"/>
                  </a:lnTo>
                  <a:lnTo>
                    <a:pt x="1391" y="4680"/>
                  </a:lnTo>
                  <a:lnTo>
                    <a:pt x="927" y="5329"/>
                  </a:lnTo>
                  <a:lnTo>
                    <a:pt x="603" y="6024"/>
                  </a:lnTo>
                  <a:lnTo>
                    <a:pt x="325" y="6719"/>
                  </a:lnTo>
                  <a:lnTo>
                    <a:pt x="140" y="7414"/>
                  </a:lnTo>
                  <a:lnTo>
                    <a:pt x="47" y="8062"/>
                  </a:lnTo>
                  <a:lnTo>
                    <a:pt x="1" y="8711"/>
                  </a:lnTo>
                  <a:lnTo>
                    <a:pt x="47" y="9313"/>
                  </a:lnTo>
                  <a:lnTo>
                    <a:pt x="140" y="9869"/>
                  </a:lnTo>
                  <a:lnTo>
                    <a:pt x="279" y="10425"/>
                  </a:lnTo>
                  <a:lnTo>
                    <a:pt x="510" y="10935"/>
                  </a:lnTo>
                  <a:lnTo>
                    <a:pt x="742" y="11398"/>
                  </a:lnTo>
                  <a:lnTo>
                    <a:pt x="1066" y="11815"/>
                  </a:lnTo>
                  <a:lnTo>
                    <a:pt x="1391" y="12232"/>
                  </a:lnTo>
                  <a:lnTo>
                    <a:pt x="1761" y="12603"/>
                  </a:lnTo>
                  <a:lnTo>
                    <a:pt x="2178" y="12973"/>
                  </a:lnTo>
                  <a:lnTo>
                    <a:pt x="2595" y="13298"/>
                  </a:lnTo>
                  <a:lnTo>
                    <a:pt x="3059" y="13622"/>
                  </a:lnTo>
                  <a:lnTo>
                    <a:pt x="4032" y="14178"/>
                  </a:lnTo>
                  <a:lnTo>
                    <a:pt x="5004" y="14641"/>
                  </a:lnTo>
                  <a:lnTo>
                    <a:pt x="5977" y="15012"/>
                  </a:lnTo>
                  <a:lnTo>
                    <a:pt x="6904" y="15290"/>
                  </a:lnTo>
                  <a:lnTo>
                    <a:pt x="7738" y="15521"/>
                  </a:lnTo>
                  <a:lnTo>
                    <a:pt x="9035" y="15799"/>
                  </a:lnTo>
                  <a:lnTo>
                    <a:pt x="9545" y="15846"/>
                  </a:lnTo>
                  <a:lnTo>
                    <a:pt x="25251" y="8201"/>
                  </a:lnTo>
                  <a:lnTo>
                    <a:pt x="24741" y="7089"/>
                  </a:lnTo>
                  <a:lnTo>
                    <a:pt x="24139" y="6070"/>
                  </a:lnTo>
                  <a:lnTo>
                    <a:pt x="23490" y="5144"/>
                  </a:lnTo>
                  <a:lnTo>
                    <a:pt x="22795" y="4310"/>
                  </a:lnTo>
                  <a:lnTo>
                    <a:pt x="22054" y="3568"/>
                  </a:lnTo>
                  <a:lnTo>
                    <a:pt x="21220" y="2873"/>
                  </a:lnTo>
                  <a:lnTo>
                    <a:pt x="20386" y="2271"/>
                  </a:lnTo>
                  <a:lnTo>
                    <a:pt x="19506" y="1761"/>
                  </a:lnTo>
                  <a:lnTo>
                    <a:pt x="18579" y="1298"/>
                  </a:lnTo>
                  <a:lnTo>
                    <a:pt x="17652" y="928"/>
                  </a:lnTo>
                  <a:lnTo>
                    <a:pt x="16680" y="603"/>
                  </a:lnTo>
                  <a:lnTo>
                    <a:pt x="15707" y="372"/>
                  </a:lnTo>
                  <a:lnTo>
                    <a:pt x="14734" y="186"/>
                  </a:lnTo>
                  <a:lnTo>
                    <a:pt x="13761" y="94"/>
                  </a:lnTo>
                  <a:lnTo>
                    <a:pt x="12742" y="1"/>
                  </a:lnTo>
                  <a:close/>
                </a:path>
              </a:pathLst>
            </a:custGeom>
            <a:solidFill>
              <a:srgbClr val="39444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1" name="Google Shape;134;p17">
              <a:extLst>
                <a:ext uri="{FF2B5EF4-FFF2-40B4-BE49-F238E27FC236}">
                  <a16:creationId xmlns:a16="http://schemas.microsoft.com/office/drawing/2014/main" id="{B67586AE-DE47-A67A-DCD2-40461B63934A}"/>
                </a:ext>
              </a:extLst>
            </p:cNvPr>
            <p:cNvSpPr/>
            <p:nvPr/>
          </p:nvSpPr>
          <p:spPr>
            <a:xfrm>
              <a:off x="5440200" y="1242300"/>
              <a:ext cx="33625" cy="33625"/>
            </a:xfrm>
            <a:custGeom>
              <a:avLst/>
              <a:gdLst/>
              <a:ahLst/>
              <a:cxnLst/>
              <a:rect l="l" t="t" r="r" b="b"/>
              <a:pathLst>
                <a:path w="1345" h="1345" extrusionOk="0">
                  <a:moveTo>
                    <a:pt x="696" y="1"/>
                  </a:moveTo>
                  <a:lnTo>
                    <a:pt x="418" y="47"/>
                  </a:lnTo>
                  <a:lnTo>
                    <a:pt x="186" y="186"/>
                  </a:lnTo>
                  <a:lnTo>
                    <a:pt x="47" y="418"/>
                  </a:lnTo>
                  <a:lnTo>
                    <a:pt x="1" y="650"/>
                  </a:lnTo>
                  <a:lnTo>
                    <a:pt x="47" y="928"/>
                  </a:lnTo>
                  <a:lnTo>
                    <a:pt x="186" y="1159"/>
                  </a:lnTo>
                  <a:lnTo>
                    <a:pt x="418" y="1298"/>
                  </a:lnTo>
                  <a:lnTo>
                    <a:pt x="696" y="1345"/>
                  </a:lnTo>
                  <a:lnTo>
                    <a:pt x="927" y="1298"/>
                  </a:lnTo>
                  <a:lnTo>
                    <a:pt x="1159" y="1159"/>
                  </a:lnTo>
                  <a:lnTo>
                    <a:pt x="1298" y="928"/>
                  </a:lnTo>
                  <a:lnTo>
                    <a:pt x="1344" y="650"/>
                  </a:lnTo>
                  <a:lnTo>
                    <a:pt x="1298" y="418"/>
                  </a:lnTo>
                  <a:lnTo>
                    <a:pt x="1159" y="186"/>
                  </a:lnTo>
                  <a:lnTo>
                    <a:pt x="927" y="47"/>
                  </a:lnTo>
                  <a:lnTo>
                    <a:pt x="696" y="1"/>
                  </a:lnTo>
                  <a:close/>
                </a:path>
              </a:pathLst>
            </a:custGeom>
            <a:solidFill>
              <a:srgbClr val="39444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 name="Google Shape;135;p17">
              <a:extLst>
                <a:ext uri="{FF2B5EF4-FFF2-40B4-BE49-F238E27FC236}">
                  <a16:creationId xmlns:a16="http://schemas.microsoft.com/office/drawing/2014/main" id="{4600F2D9-F311-8F47-9318-A0C3A4529C78}"/>
                </a:ext>
              </a:extLst>
            </p:cNvPr>
            <p:cNvSpPr/>
            <p:nvPr/>
          </p:nvSpPr>
          <p:spPr>
            <a:xfrm>
              <a:off x="5591925" y="1242300"/>
              <a:ext cx="33625" cy="33625"/>
            </a:xfrm>
            <a:custGeom>
              <a:avLst/>
              <a:gdLst/>
              <a:ahLst/>
              <a:cxnLst/>
              <a:rect l="l" t="t" r="r" b="b"/>
              <a:pathLst>
                <a:path w="1345" h="1345" extrusionOk="0">
                  <a:moveTo>
                    <a:pt x="696" y="1"/>
                  </a:moveTo>
                  <a:lnTo>
                    <a:pt x="418" y="47"/>
                  </a:lnTo>
                  <a:lnTo>
                    <a:pt x="233" y="186"/>
                  </a:lnTo>
                  <a:lnTo>
                    <a:pt x="47" y="418"/>
                  </a:lnTo>
                  <a:lnTo>
                    <a:pt x="1" y="650"/>
                  </a:lnTo>
                  <a:lnTo>
                    <a:pt x="47" y="928"/>
                  </a:lnTo>
                  <a:lnTo>
                    <a:pt x="233" y="1159"/>
                  </a:lnTo>
                  <a:lnTo>
                    <a:pt x="418" y="1298"/>
                  </a:lnTo>
                  <a:lnTo>
                    <a:pt x="696" y="1345"/>
                  </a:lnTo>
                  <a:lnTo>
                    <a:pt x="974" y="1298"/>
                  </a:lnTo>
                  <a:lnTo>
                    <a:pt x="1159" y="1159"/>
                  </a:lnTo>
                  <a:lnTo>
                    <a:pt x="1298" y="928"/>
                  </a:lnTo>
                  <a:lnTo>
                    <a:pt x="1345" y="650"/>
                  </a:lnTo>
                  <a:lnTo>
                    <a:pt x="1298" y="418"/>
                  </a:lnTo>
                  <a:lnTo>
                    <a:pt x="1159" y="186"/>
                  </a:lnTo>
                  <a:lnTo>
                    <a:pt x="974" y="47"/>
                  </a:lnTo>
                  <a:lnTo>
                    <a:pt x="696" y="1"/>
                  </a:lnTo>
                  <a:close/>
                </a:path>
              </a:pathLst>
            </a:custGeom>
            <a:solidFill>
              <a:srgbClr val="39444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 name="Google Shape;136;p17">
              <a:extLst>
                <a:ext uri="{FF2B5EF4-FFF2-40B4-BE49-F238E27FC236}">
                  <a16:creationId xmlns:a16="http://schemas.microsoft.com/office/drawing/2014/main" id="{6925CEE3-4B1D-39B2-0A32-F8479156F984}"/>
                </a:ext>
              </a:extLst>
            </p:cNvPr>
            <p:cNvSpPr/>
            <p:nvPr/>
          </p:nvSpPr>
          <p:spPr>
            <a:xfrm>
              <a:off x="5768000" y="1201775"/>
              <a:ext cx="114675" cy="114700"/>
            </a:xfrm>
            <a:custGeom>
              <a:avLst/>
              <a:gdLst/>
              <a:ahLst/>
              <a:cxnLst/>
              <a:rect l="l" t="t" r="r" b="b"/>
              <a:pathLst>
                <a:path w="4587" h="4588" extrusionOk="0">
                  <a:moveTo>
                    <a:pt x="2317" y="0"/>
                  </a:moveTo>
                  <a:lnTo>
                    <a:pt x="1853" y="47"/>
                  </a:lnTo>
                  <a:lnTo>
                    <a:pt x="1390" y="186"/>
                  </a:lnTo>
                  <a:lnTo>
                    <a:pt x="1019" y="371"/>
                  </a:lnTo>
                  <a:lnTo>
                    <a:pt x="649" y="649"/>
                  </a:lnTo>
                  <a:lnTo>
                    <a:pt x="371" y="1020"/>
                  </a:lnTo>
                  <a:lnTo>
                    <a:pt x="185" y="1390"/>
                  </a:lnTo>
                  <a:lnTo>
                    <a:pt x="46" y="1807"/>
                  </a:lnTo>
                  <a:lnTo>
                    <a:pt x="0" y="2271"/>
                  </a:lnTo>
                  <a:lnTo>
                    <a:pt x="46" y="2734"/>
                  </a:lnTo>
                  <a:lnTo>
                    <a:pt x="185" y="3197"/>
                  </a:lnTo>
                  <a:lnTo>
                    <a:pt x="371" y="3568"/>
                  </a:lnTo>
                  <a:lnTo>
                    <a:pt x="649" y="3938"/>
                  </a:lnTo>
                  <a:lnTo>
                    <a:pt x="1019" y="4216"/>
                  </a:lnTo>
                  <a:lnTo>
                    <a:pt x="1390" y="4402"/>
                  </a:lnTo>
                  <a:lnTo>
                    <a:pt x="1853" y="4541"/>
                  </a:lnTo>
                  <a:lnTo>
                    <a:pt x="2317" y="4587"/>
                  </a:lnTo>
                  <a:lnTo>
                    <a:pt x="2780" y="4541"/>
                  </a:lnTo>
                  <a:lnTo>
                    <a:pt x="3197" y="4402"/>
                  </a:lnTo>
                  <a:lnTo>
                    <a:pt x="3568" y="4216"/>
                  </a:lnTo>
                  <a:lnTo>
                    <a:pt x="3938" y="3938"/>
                  </a:lnTo>
                  <a:lnTo>
                    <a:pt x="4216" y="3568"/>
                  </a:lnTo>
                  <a:lnTo>
                    <a:pt x="4401" y="3197"/>
                  </a:lnTo>
                  <a:lnTo>
                    <a:pt x="4540" y="2734"/>
                  </a:lnTo>
                  <a:lnTo>
                    <a:pt x="4587" y="2271"/>
                  </a:lnTo>
                  <a:lnTo>
                    <a:pt x="4540" y="1807"/>
                  </a:lnTo>
                  <a:lnTo>
                    <a:pt x="4401" y="1390"/>
                  </a:lnTo>
                  <a:lnTo>
                    <a:pt x="4216" y="1020"/>
                  </a:lnTo>
                  <a:lnTo>
                    <a:pt x="3938" y="649"/>
                  </a:lnTo>
                  <a:lnTo>
                    <a:pt x="3568" y="371"/>
                  </a:lnTo>
                  <a:lnTo>
                    <a:pt x="3197" y="186"/>
                  </a:lnTo>
                  <a:lnTo>
                    <a:pt x="2780" y="47"/>
                  </a:lnTo>
                  <a:lnTo>
                    <a:pt x="2317" y="0"/>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 name="Google Shape;137;p17">
              <a:extLst>
                <a:ext uri="{FF2B5EF4-FFF2-40B4-BE49-F238E27FC236}">
                  <a16:creationId xmlns:a16="http://schemas.microsoft.com/office/drawing/2014/main" id="{223C2B48-C0E7-57C9-CC52-3E9B5DDEC07D}"/>
                </a:ext>
              </a:extLst>
            </p:cNvPr>
            <p:cNvSpPr/>
            <p:nvPr/>
          </p:nvSpPr>
          <p:spPr>
            <a:xfrm>
              <a:off x="5842125" y="1692875"/>
              <a:ext cx="769100" cy="1321575"/>
            </a:xfrm>
            <a:custGeom>
              <a:avLst/>
              <a:gdLst/>
              <a:ahLst/>
              <a:cxnLst/>
              <a:rect l="l" t="t" r="r" b="b"/>
              <a:pathLst>
                <a:path w="30764" h="52863" extrusionOk="0">
                  <a:moveTo>
                    <a:pt x="4355" y="0"/>
                  </a:moveTo>
                  <a:lnTo>
                    <a:pt x="3892" y="47"/>
                  </a:lnTo>
                  <a:lnTo>
                    <a:pt x="3429" y="186"/>
                  </a:lnTo>
                  <a:lnTo>
                    <a:pt x="3012" y="325"/>
                  </a:lnTo>
                  <a:lnTo>
                    <a:pt x="2548" y="510"/>
                  </a:lnTo>
                  <a:lnTo>
                    <a:pt x="2131" y="742"/>
                  </a:lnTo>
                  <a:lnTo>
                    <a:pt x="1761" y="1020"/>
                  </a:lnTo>
                  <a:lnTo>
                    <a:pt x="1390" y="1344"/>
                  </a:lnTo>
                  <a:lnTo>
                    <a:pt x="1066" y="1715"/>
                  </a:lnTo>
                  <a:lnTo>
                    <a:pt x="788" y="2085"/>
                  </a:lnTo>
                  <a:lnTo>
                    <a:pt x="556" y="2502"/>
                  </a:lnTo>
                  <a:lnTo>
                    <a:pt x="325" y="2919"/>
                  </a:lnTo>
                  <a:lnTo>
                    <a:pt x="186" y="3382"/>
                  </a:lnTo>
                  <a:lnTo>
                    <a:pt x="93" y="3799"/>
                  </a:lnTo>
                  <a:lnTo>
                    <a:pt x="47" y="4263"/>
                  </a:lnTo>
                  <a:lnTo>
                    <a:pt x="0" y="4726"/>
                  </a:lnTo>
                  <a:lnTo>
                    <a:pt x="47" y="5189"/>
                  </a:lnTo>
                  <a:lnTo>
                    <a:pt x="139" y="5653"/>
                  </a:lnTo>
                  <a:lnTo>
                    <a:pt x="232" y="6070"/>
                  </a:lnTo>
                  <a:lnTo>
                    <a:pt x="417" y="6533"/>
                  </a:lnTo>
                  <a:lnTo>
                    <a:pt x="603" y="6950"/>
                  </a:lnTo>
                  <a:lnTo>
                    <a:pt x="881" y="7320"/>
                  </a:lnTo>
                  <a:lnTo>
                    <a:pt x="1205" y="7691"/>
                  </a:lnTo>
                  <a:lnTo>
                    <a:pt x="1529" y="8062"/>
                  </a:lnTo>
                  <a:lnTo>
                    <a:pt x="19280" y="24154"/>
                  </a:lnTo>
                  <a:lnTo>
                    <a:pt x="26825" y="52863"/>
                  </a:lnTo>
                  <a:lnTo>
                    <a:pt x="30763" y="52307"/>
                  </a:lnTo>
                  <a:lnTo>
                    <a:pt x="25389" y="21775"/>
                  </a:lnTo>
                  <a:lnTo>
                    <a:pt x="25296" y="21405"/>
                  </a:lnTo>
                  <a:lnTo>
                    <a:pt x="25157" y="21034"/>
                  </a:lnTo>
                  <a:lnTo>
                    <a:pt x="24926" y="20663"/>
                  </a:lnTo>
                  <a:lnTo>
                    <a:pt x="24694" y="20339"/>
                  </a:lnTo>
                  <a:lnTo>
                    <a:pt x="24509" y="20107"/>
                  </a:lnTo>
                  <a:lnTo>
                    <a:pt x="8108" y="1576"/>
                  </a:lnTo>
                  <a:lnTo>
                    <a:pt x="7784" y="1205"/>
                  </a:lnTo>
                  <a:lnTo>
                    <a:pt x="7413" y="927"/>
                  </a:lnTo>
                  <a:lnTo>
                    <a:pt x="6996" y="649"/>
                  </a:lnTo>
                  <a:lnTo>
                    <a:pt x="6579" y="417"/>
                  </a:lnTo>
                  <a:lnTo>
                    <a:pt x="6162" y="278"/>
                  </a:lnTo>
                  <a:lnTo>
                    <a:pt x="5699" y="139"/>
                  </a:lnTo>
                  <a:lnTo>
                    <a:pt x="5282" y="47"/>
                  </a:lnTo>
                  <a:lnTo>
                    <a:pt x="4819" y="0"/>
                  </a:lnTo>
                  <a:close/>
                </a:path>
              </a:pathLst>
            </a:custGeom>
            <a:solidFill>
              <a:srgbClr val="FBCE2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 name="Google Shape;138;p17">
              <a:extLst>
                <a:ext uri="{FF2B5EF4-FFF2-40B4-BE49-F238E27FC236}">
                  <a16:creationId xmlns:a16="http://schemas.microsoft.com/office/drawing/2014/main" id="{8B800F95-844E-5999-20F4-BE6E4DE6E4E9}"/>
                </a:ext>
              </a:extLst>
            </p:cNvPr>
            <p:cNvSpPr/>
            <p:nvPr/>
          </p:nvSpPr>
          <p:spPr>
            <a:xfrm>
              <a:off x="5762200" y="1617575"/>
              <a:ext cx="396150" cy="347500"/>
            </a:xfrm>
            <a:custGeom>
              <a:avLst/>
              <a:gdLst/>
              <a:ahLst/>
              <a:cxnLst/>
              <a:rect l="l" t="t" r="r" b="b"/>
              <a:pathLst>
                <a:path w="15846" h="13900" extrusionOk="0">
                  <a:moveTo>
                    <a:pt x="5421" y="1"/>
                  </a:moveTo>
                  <a:lnTo>
                    <a:pt x="4911" y="47"/>
                  </a:lnTo>
                  <a:lnTo>
                    <a:pt x="4402" y="140"/>
                  </a:lnTo>
                  <a:lnTo>
                    <a:pt x="3892" y="279"/>
                  </a:lnTo>
                  <a:lnTo>
                    <a:pt x="3429" y="464"/>
                  </a:lnTo>
                  <a:lnTo>
                    <a:pt x="2966" y="696"/>
                  </a:lnTo>
                  <a:lnTo>
                    <a:pt x="2502" y="974"/>
                  </a:lnTo>
                  <a:lnTo>
                    <a:pt x="2085" y="1298"/>
                  </a:lnTo>
                  <a:lnTo>
                    <a:pt x="1715" y="1715"/>
                  </a:lnTo>
                  <a:lnTo>
                    <a:pt x="1298" y="2132"/>
                  </a:lnTo>
                  <a:lnTo>
                    <a:pt x="973" y="2549"/>
                  </a:lnTo>
                  <a:lnTo>
                    <a:pt x="695" y="3012"/>
                  </a:lnTo>
                  <a:lnTo>
                    <a:pt x="464" y="3476"/>
                  </a:lnTo>
                  <a:lnTo>
                    <a:pt x="278" y="3985"/>
                  </a:lnTo>
                  <a:lnTo>
                    <a:pt x="139" y="4495"/>
                  </a:lnTo>
                  <a:lnTo>
                    <a:pt x="47" y="5005"/>
                  </a:lnTo>
                  <a:lnTo>
                    <a:pt x="0" y="5514"/>
                  </a:lnTo>
                  <a:lnTo>
                    <a:pt x="47" y="6024"/>
                  </a:lnTo>
                  <a:lnTo>
                    <a:pt x="93" y="6533"/>
                  </a:lnTo>
                  <a:lnTo>
                    <a:pt x="232" y="7043"/>
                  </a:lnTo>
                  <a:lnTo>
                    <a:pt x="417" y="7553"/>
                  </a:lnTo>
                  <a:lnTo>
                    <a:pt x="603" y="8062"/>
                  </a:lnTo>
                  <a:lnTo>
                    <a:pt x="881" y="8526"/>
                  </a:lnTo>
                  <a:lnTo>
                    <a:pt x="1205" y="8989"/>
                  </a:lnTo>
                  <a:lnTo>
                    <a:pt x="1576" y="9406"/>
                  </a:lnTo>
                  <a:lnTo>
                    <a:pt x="1946" y="9823"/>
                  </a:lnTo>
                  <a:lnTo>
                    <a:pt x="6116" y="13900"/>
                  </a:lnTo>
                  <a:lnTo>
                    <a:pt x="15845" y="6672"/>
                  </a:lnTo>
                  <a:lnTo>
                    <a:pt x="9405" y="1483"/>
                  </a:lnTo>
                  <a:lnTo>
                    <a:pt x="8942" y="1113"/>
                  </a:lnTo>
                  <a:lnTo>
                    <a:pt x="8479" y="788"/>
                  </a:lnTo>
                  <a:lnTo>
                    <a:pt x="8016" y="557"/>
                  </a:lnTo>
                  <a:lnTo>
                    <a:pt x="7506" y="325"/>
                  </a:lnTo>
                  <a:lnTo>
                    <a:pt x="6996" y="186"/>
                  </a:lnTo>
                  <a:lnTo>
                    <a:pt x="6487" y="47"/>
                  </a:lnTo>
                  <a:lnTo>
                    <a:pt x="5931" y="1"/>
                  </a:lnTo>
                  <a:close/>
                </a:path>
              </a:pathLst>
            </a:custGeom>
            <a:solidFill>
              <a:srgbClr val="FCAF1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 name="Google Shape;139;p17">
              <a:extLst>
                <a:ext uri="{FF2B5EF4-FFF2-40B4-BE49-F238E27FC236}">
                  <a16:creationId xmlns:a16="http://schemas.microsoft.com/office/drawing/2014/main" id="{B7A2AA8B-7750-1CB6-D788-DB68141644A2}"/>
                </a:ext>
              </a:extLst>
            </p:cNvPr>
            <p:cNvSpPr/>
            <p:nvPr/>
          </p:nvSpPr>
          <p:spPr>
            <a:xfrm>
              <a:off x="793325" y="5006625"/>
              <a:ext cx="606950" cy="25"/>
            </a:xfrm>
            <a:custGeom>
              <a:avLst/>
              <a:gdLst/>
              <a:ahLst/>
              <a:cxnLst/>
              <a:rect l="l" t="t" r="r" b="b"/>
              <a:pathLst>
                <a:path w="24278" h="1" fill="none" extrusionOk="0">
                  <a:moveTo>
                    <a:pt x="0" y="0"/>
                  </a:moveTo>
                  <a:lnTo>
                    <a:pt x="24277" y="0"/>
                  </a:lnTo>
                </a:path>
              </a:pathLst>
            </a:custGeom>
            <a:noFill/>
            <a:ln w="28950"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7" name="Google Shape;140;p17">
              <a:extLst>
                <a:ext uri="{FF2B5EF4-FFF2-40B4-BE49-F238E27FC236}">
                  <a16:creationId xmlns:a16="http://schemas.microsoft.com/office/drawing/2014/main" id="{7042E118-C754-4A4A-61CE-CAA0E17E0872}"/>
                </a:ext>
              </a:extLst>
            </p:cNvPr>
            <p:cNvSpPr/>
            <p:nvPr/>
          </p:nvSpPr>
          <p:spPr>
            <a:xfrm>
              <a:off x="6066825" y="5006625"/>
              <a:ext cx="838600" cy="25"/>
            </a:xfrm>
            <a:custGeom>
              <a:avLst/>
              <a:gdLst/>
              <a:ahLst/>
              <a:cxnLst/>
              <a:rect l="l" t="t" r="r" b="b"/>
              <a:pathLst>
                <a:path w="33544" h="1" fill="none" extrusionOk="0">
                  <a:moveTo>
                    <a:pt x="0" y="0"/>
                  </a:moveTo>
                  <a:lnTo>
                    <a:pt x="33543" y="0"/>
                  </a:lnTo>
                </a:path>
              </a:pathLst>
            </a:custGeom>
            <a:noFill/>
            <a:ln w="28950"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8" name="Google Shape;141;p17">
              <a:extLst>
                <a:ext uri="{FF2B5EF4-FFF2-40B4-BE49-F238E27FC236}">
                  <a16:creationId xmlns:a16="http://schemas.microsoft.com/office/drawing/2014/main" id="{B862F2FE-136B-0A55-EAE5-3E1D43ADEF7E}"/>
                </a:ext>
              </a:extLst>
            </p:cNvPr>
            <p:cNvSpPr/>
            <p:nvPr/>
          </p:nvSpPr>
          <p:spPr>
            <a:xfrm>
              <a:off x="2646525" y="5006625"/>
              <a:ext cx="1919225" cy="25"/>
            </a:xfrm>
            <a:custGeom>
              <a:avLst/>
              <a:gdLst/>
              <a:ahLst/>
              <a:cxnLst/>
              <a:rect l="l" t="t" r="r" b="b"/>
              <a:pathLst>
                <a:path w="76769" h="1" fill="none" extrusionOk="0">
                  <a:moveTo>
                    <a:pt x="0" y="0"/>
                  </a:moveTo>
                  <a:lnTo>
                    <a:pt x="76769" y="0"/>
                  </a:lnTo>
                </a:path>
              </a:pathLst>
            </a:custGeom>
            <a:noFill/>
            <a:ln w="28950"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Tree>
    <p:extLst>
      <p:ext uri="{BB962C8B-B14F-4D97-AF65-F5344CB8AC3E}">
        <p14:creationId xmlns:p14="http://schemas.microsoft.com/office/powerpoint/2010/main" val="2706640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24"/>
          <p:cNvSpPr txBox="1">
            <a:spLocks noGrp="1"/>
          </p:cNvSpPr>
          <p:nvPr>
            <p:ph type="title"/>
          </p:nvPr>
        </p:nvSpPr>
        <p:spPr>
          <a:xfrm>
            <a:off x="1664902" y="604428"/>
            <a:ext cx="10972800" cy="495200"/>
          </a:xfrm>
          <a:prstGeom prst="rect">
            <a:avLst/>
          </a:prstGeom>
        </p:spPr>
        <p:txBody>
          <a:bodyPr spcFirstLastPara="1" wrap="square" lIns="121900" tIns="121900" rIns="121900" bIns="121900" anchor="ctr" anchorCtr="0">
            <a:noAutofit/>
          </a:bodyPr>
          <a:lstStyle/>
          <a:p>
            <a:pPr algn="l"/>
            <a:br>
              <a:rPr lang="en-IN" sz="4270" b="1" i="0" dirty="0">
                <a:solidFill>
                  <a:srgbClr val="111111"/>
                </a:solidFill>
                <a:effectLst/>
                <a:latin typeface="+mn-lt"/>
              </a:rPr>
            </a:br>
            <a:r>
              <a:rPr lang="en-IN" sz="3600" b="1" dirty="0">
                <a:solidFill>
                  <a:srgbClr val="111111"/>
                </a:solidFill>
                <a:latin typeface="Times New Roman" panose="02020603050405020304" pitchFamily="18" charset="0"/>
                <a:cs typeface="Times New Roman" panose="02020603050405020304" pitchFamily="18" charset="0"/>
              </a:rPr>
              <a:t>Solution space and user persona</a:t>
            </a:r>
            <a:br>
              <a:rPr lang="en-IN" sz="4270" b="1" i="0" dirty="0">
                <a:solidFill>
                  <a:srgbClr val="111111"/>
                </a:solidFill>
                <a:effectLst/>
                <a:latin typeface="+mn-lt"/>
              </a:rPr>
            </a:br>
            <a:endParaRPr sz="4270" b="1" dirty="0">
              <a:latin typeface="+mn-lt"/>
            </a:endParaRPr>
          </a:p>
        </p:txBody>
      </p:sp>
      <p:grpSp>
        <p:nvGrpSpPr>
          <p:cNvPr id="704" name="Google Shape;704;p24"/>
          <p:cNvGrpSpPr/>
          <p:nvPr/>
        </p:nvGrpSpPr>
        <p:grpSpPr>
          <a:xfrm>
            <a:off x="7334466" y="1644052"/>
            <a:ext cx="4715367" cy="4609520"/>
            <a:chOff x="2635675" y="1094078"/>
            <a:chExt cx="3872700" cy="3711047"/>
          </a:xfrm>
        </p:grpSpPr>
        <p:sp>
          <p:nvSpPr>
            <p:cNvPr id="705" name="Google Shape;705;p24"/>
            <p:cNvSpPr/>
            <p:nvPr/>
          </p:nvSpPr>
          <p:spPr>
            <a:xfrm>
              <a:off x="2635675" y="4241125"/>
              <a:ext cx="3872700" cy="564000"/>
            </a:xfrm>
            <a:prstGeom prst="ellipse">
              <a:avLst/>
            </a:prstGeom>
            <a:solidFill>
              <a:srgbClr val="666666">
                <a:alpha val="12549"/>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706" name="Google Shape;706;p24"/>
            <p:cNvGrpSpPr/>
            <p:nvPr/>
          </p:nvGrpSpPr>
          <p:grpSpPr>
            <a:xfrm>
              <a:off x="2699837" y="1094078"/>
              <a:ext cx="3744318" cy="3582257"/>
              <a:chOff x="2699837" y="1094078"/>
              <a:chExt cx="3744318" cy="3582257"/>
            </a:xfrm>
          </p:grpSpPr>
          <p:sp>
            <p:nvSpPr>
              <p:cNvPr id="707" name="Google Shape;707;p24"/>
              <p:cNvSpPr/>
              <p:nvPr/>
            </p:nvSpPr>
            <p:spPr>
              <a:xfrm>
                <a:off x="3375517" y="3156111"/>
                <a:ext cx="158693" cy="1259474"/>
              </a:xfrm>
              <a:custGeom>
                <a:avLst/>
                <a:gdLst/>
                <a:ahLst/>
                <a:cxnLst/>
                <a:rect l="l" t="t" r="r" b="b"/>
                <a:pathLst>
                  <a:path w="9283" h="73675" extrusionOk="0">
                    <a:moveTo>
                      <a:pt x="1" y="1"/>
                    </a:moveTo>
                    <a:lnTo>
                      <a:pt x="1" y="73674"/>
                    </a:lnTo>
                    <a:lnTo>
                      <a:pt x="9283" y="73674"/>
                    </a:lnTo>
                    <a:lnTo>
                      <a:pt x="9283" y="1"/>
                    </a:lnTo>
                    <a:close/>
                  </a:path>
                </a:pathLst>
              </a:custGeom>
              <a:solidFill>
                <a:srgbClr val="4343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08" name="Google Shape;708;p24"/>
              <p:cNvSpPr/>
              <p:nvPr/>
            </p:nvSpPr>
            <p:spPr>
              <a:xfrm>
                <a:off x="5393188" y="3156111"/>
                <a:ext cx="158693" cy="1259474"/>
              </a:xfrm>
              <a:custGeom>
                <a:avLst/>
                <a:gdLst/>
                <a:ahLst/>
                <a:cxnLst/>
                <a:rect l="l" t="t" r="r" b="b"/>
                <a:pathLst>
                  <a:path w="9283" h="73675" extrusionOk="0">
                    <a:moveTo>
                      <a:pt x="1" y="1"/>
                    </a:moveTo>
                    <a:lnTo>
                      <a:pt x="1" y="73674"/>
                    </a:lnTo>
                    <a:lnTo>
                      <a:pt x="9283" y="73674"/>
                    </a:lnTo>
                    <a:lnTo>
                      <a:pt x="9283" y="1"/>
                    </a:lnTo>
                    <a:close/>
                  </a:path>
                </a:pathLst>
              </a:custGeom>
              <a:solidFill>
                <a:srgbClr val="4343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09" name="Google Shape;709;p24"/>
              <p:cNvSpPr/>
              <p:nvPr/>
            </p:nvSpPr>
            <p:spPr>
              <a:xfrm>
                <a:off x="3373636" y="1122456"/>
                <a:ext cx="2180125" cy="1959036"/>
              </a:xfrm>
              <a:custGeom>
                <a:avLst/>
                <a:gdLst/>
                <a:ahLst/>
                <a:cxnLst/>
                <a:rect l="l" t="t" r="r" b="b"/>
                <a:pathLst>
                  <a:path w="127530" h="114597" extrusionOk="0">
                    <a:moveTo>
                      <a:pt x="1" y="1"/>
                    </a:moveTo>
                    <a:lnTo>
                      <a:pt x="1" y="114597"/>
                    </a:lnTo>
                    <a:lnTo>
                      <a:pt x="127530" y="114597"/>
                    </a:lnTo>
                    <a:lnTo>
                      <a:pt x="127530"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10" name="Google Shape;710;p24"/>
              <p:cNvSpPr/>
              <p:nvPr/>
            </p:nvSpPr>
            <p:spPr>
              <a:xfrm>
                <a:off x="3454855" y="1195400"/>
                <a:ext cx="2017689" cy="1813147"/>
              </a:xfrm>
              <a:custGeom>
                <a:avLst/>
                <a:gdLst/>
                <a:ahLst/>
                <a:cxnLst/>
                <a:rect l="l" t="t" r="r" b="b"/>
                <a:pathLst>
                  <a:path w="118028" h="106063" extrusionOk="0">
                    <a:moveTo>
                      <a:pt x="1" y="1"/>
                    </a:moveTo>
                    <a:lnTo>
                      <a:pt x="1" y="106062"/>
                    </a:lnTo>
                    <a:lnTo>
                      <a:pt x="118028" y="106062"/>
                    </a:lnTo>
                    <a:lnTo>
                      <a:pt x="118028"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11" name="Google Shape;711;p24"/>
              <p:cNvSpPr/>
              <p:nvPr/>
            </p:nvSpPr>
            <p:spPr>
              <a:xfrm>
                <a:off x="3292982" y="3081475"/>
                <a:ext cx="2341246" cy="112639"/>
              </a:xfrm>
              <a:custGeom>
                <a:avLst/>
                <a:gdLst/>
                <a:ahLst/>
                <a:cxnLst/>
                <a:rect l="l" t="t" r="r" b="b"/>
                <a:pathLst>
                  <a:path w="136955" h="6589" extrusionOk="0">
                    <a:moveTo>
                      <a:pt x="1" y="1"/>
                    </a:moveTo>
                    <a:lnTo>
                      <a:pt x="1" y="6588"/>
                    </a:lnTo>
                    <a:lnTo>
                      <a:pt x="136955" y="6588"/>
                    </a:lnTo>
                    <a:lnTo>
                      <a:pt x="136955" y="1"/>
                    </a:lnTo>
                    <a:close/>
                  </a:path>
                </a:pathLst>
              </a:custGeom>
              <a:solidFill>
                <a:srgbClr val="4343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12" name="Google Shape;712;p24"/>
              <p:cNvSpPr/>
              <p:nvPr/>
            </p:nvSpPr>
            <p:spPr>
              <a:xfrm>
                <a:off x="3658849" y="1560327"/>
                <a:ext cx="159069" cy="148162"/>
              </a:xfrm>
              <a:custGeom>
                <a:avLst/>
                <a:gdLst/>
                <a:ahLst/>
                <a:cxnLst/>
                <a:rect l="l" t="t" r="r" b="b"/>
                <a:pathLst>
                  <a:path w="9305" h="8667" extrusionOk="0">
                    <a:moveTo>
                      <a:pt x="4652" y="0"/>
                    </a:moveTo>
                    <a:lnTo>
                      <a:pt x="4410" y="11"/>
                    </a:lnTo>
                    <a:lnTo>
                      <a:pt x="4168" y="44"/>
                    </a:lnTo>
                    <a:lnTo>
                      <a:pt x="3937" y="99"/>
                    </a:lnTo>
                    <a:lnTo>
                      <a:pt x="3717" y="176"/>
                    </a:lnTo>
                    <a:lnTo>
                      <a:pt x="3508" y="275"/>
                    </a:lnTo>
                    <a:lnTo>
                      <a:pt x="3311" y="396"/>
                    </a:lnTo>
                    <a:lnTo>
                      <a:pt x="3124" y="528"/>
                    </a:lnTo>
                    <a:lnTo>
                      <a:pt x="2948" y="693"/>
                    </a:lnTo>
                    <a:lnTo>
                      <a:pt x="2783" y="858"/>
                    </a:lnTo>
                    <a:lnTo>
                      <a:pt x="2640" y="1056"/>
                    </a:lnTo>
                    <a:lnTo>
                      <a:pt x="2508" y="1265"/>
                    </a:lnTo>
                    <a:lnTo>
                      <a:pt x="2387" y="1485"/>
                    </a:lnTo>
                    <a:lnTo>
                      <a:pt x="2288" y="1727"/>
                    </a:lnTo>
                    <a:lnTo>
                      <a:pt x="2211" y="1980"/>
                    </a:lnTo>
                    <a:lnTo>
                      <a:pt x="2145" y="2255"/>
                    </a:lnTo>
                    <a:lnTo>
                      <a:pt x="2090" y="2541"/>
                    </a:lnTo>
                    <a:lnTo>
                      <a:pt x="2090" y="2552"/>
                    </a:lnTo>
                    <a:lnTo>
                      <a:pt x="2046" y="2827"/>
                    </a:lnTo>
                    <a:lnTo>
                      <a:pt x="2002" y="3234"/>
                    </a:lnTo>
                    <a:lnTo>
                      <a:pt x="1903" y="4256"/>
                    </a:lnTo>
                    <a:lnTo>
                      <a:pt x="1771" y="5774"/>
                    </a:lnTo>
                    <a:lnTo>
                      <a:pt x="1727" y="6225"/>
                    </a:lnTo>
                    <a:lnTo>
                      <a:pt x="3080" y="6225"/>
                    </a:lnTo>
                    <a:lnTo>
                      <a:pt x="3069" y="6269"/>
                    </a:lnTo>
                    <a:lnTo>
                      <a:pt x="3058" y="6313"/>
                    </a:lnTo>
                    <a:lnTo>
                      <a:pt x="3036" y="6357"/>
                    </a:lnTo>
                    <a:lnTo>
                      <a:pt x="3003" y="6390"/>
                    </a:lnTo>
                    <a:lnTo>
                      <a:pt x="2970" y="6423"/>
                    </a:lnTo>
                    <a:lnTo>
                      <a:pt x="2937" y="6445"/>
                    </a:lnTo>
                    <a:lnTo>
                      <a:pt x="2893" y="6467"/>
                    </a:lnTo>
                    <a:lnTo>
                      <a:pt x="2849" y="6478"/>
                    </a:lnTo>
                    <a:lnTo>
                      <a:pt x="1771" y="6753"/>
                    </a:lnTo>
                    <a:lnTo>
                      <a:pt x="1617" y="6797"/>
                    </a:lnTo>
                    <a:lnTo>
                      <a:pt x="1474" y="6841"/>
                    </a:lnTo>
                    <a:lnTo>
                      <a:pt x="1320" y="6907"/>
                    </a:lnTo>
                    <a:lnTo>
                      <a:pt x="1177" y="6984"/>
                    </a:lnTo>
                    <a:lnTo>
                      <a:pt x="1045" y="7061"/>
                    </a:lnTo>
                    <a:lnTo>
                      <a:pt x="913" y="7149"/>
                    </a:lnTo>
                    <a:lnTo>
                      <a:pt x="792" y="7248"/>
                    </a:lnTo>
                    <a:lnTo>
                      <a:pt x="671" y="7347"/>
                    </a:lnTo>
                    <a:lnTo>
                      <a:pt x="561" y="7468"/>
                    </a:lnTo>
                    <a:lnTo>
                      <a:pt x="462" y="7578"/>
                    </a:lnTo>
                    <a:lnTo>
                      <a:pt x="363" y="7710"/>
                    </a:lnTo>
                    <a:lnTo>
                      <a:pt x="275" y="7842"/>
                    </a:lnTo>
                    <a:lnTo>
                      <a:pt x="187" y="7974"/>
                    </a:lnTo>
                    <a:lnTo>
                      <a:pt x="121" y="8117"/>
                    </a:lnTo>
                    <a:lnTo>
                      <a:pt x="55" y="8260"/>
                    </a:lnTo>
                    <a:lnTo>
                      <a:pt x="0" y="8414"/>
                    </a:lnTo>
                    <a:lnTo>
                      <a:pt x="803" y="8666"/>
                    </a:lnTo>
                    <a:lnTo>
                      <a:pt x="836" y="8567"/>
                    </a:lnTo>
                    <a:lnTo>
                      <a:pt x="880" y="8468"/>
                    </a:lnTo>
                    <a:lnTo>
                      <a:pt x="924" y="8370"/>
                    </a:lnTo>
                    <a:lnTo>
                      <a:pt x="979" y="8282"/>
                    </a:lnTo>
                    <a:lnTo>
                      <a:pt x="1034" y="8194"/>
                    </a:lnTo>
                    <a:lnTo>
                      <a:pt x="1100" y="8117"/>
                    </a:lnTo>
                    <a:lnTo>
                      <a:pt x="1243" y="7963"/>
                    </a:lnTo>
                    <a:lnTo>
                      <a:pt x="1408" y="7831"/>
                    </a:lnTo>
                    <a:lnTo>
                      <a:pt x="1496" y="7765"/>
                    </a:lnTo>
                    <a:lnTo>
                      <a:pt x="1584" y="7710"/>
                    </a:lnTo>
                    <a:lnTo>
                      <a:pt x="1672" y="7666"/>
                    </a:lnTo>
                    <a:lnTo>
                      <a:pt x="1771" y="7622"/>
                    </a:lnTo>
                    <a:lnTo>
                      <a:pt x="1870" y="7589"/>
                    </a:lnTo>
                    <a:lnTo>
                      <a:pt x="1980" y="7556"/>
                    </a:lnTo>
                    <a:lnTo>
                      <a:pt x="3047" y="7292"/>
                    </a:lnTo>
                    <a:lnTo>
                      <a:pt x="3146" y="7270"/>
                    </a:lnTo>
                    <a:lnTo>
                      <a:pt x="3234" y="7237"/>
                    </a:lnTo>
                    <a:lnTo>
                      <a:pt x="3311" y="7193"/>
                    </a:lnTo>
                    <a:lnTo>
                      <a:pt x="3388" y="7149"/>
                    </a:lnTo>
                    <a:lnTo>
                      <a:pt x="3464" y="7094"/>
                    </a:lnTo>
                    <a:lnTo>
                      <a:pt x="3530" y="7039"/>
                    </a:lnTo>
                    <a:lnTo>
                      <a:pt x="3596" y="6984"/>
                    </a:lnTo>
                    <a:lnTo>
                      <a:pt x="3662" y="6918"/>
                    </a:lnTo>
                    <a:lnTo>
                      <a:pt x="3717" y="6841"/>
                    </a:lnTo>
                    <a:lnTo>
                      <a:pt x="3761" y="6764"/>
                    </a:lnTo>
                    <a:lnTo>
                      <a:pt x="3805" y="6687"/>
                    </a:lnTo>
                    <a:lnTo>
                      <a:pt x="3838" y="6599"/>
                    </a:lnTo>
                    <a:lnTo>
                      <a:pt x="3871" y="6522"/>
                    </a:lnTo>
                    <a:lnTo>
                      <a:pt x="3893" y="6434"/>
                    </a:lnTo>
                    <a:lnTo>
                      <a:pt x="3915" y="6335"/>
                    </a:lnTo>
                    <a:lnTo>
                      <a:pt x="3915" y="6247"/>
                    </a:lnTo>
                    <a:lnTo>
                      <a:pt x="3937" y="5686"/>
                    </a:lnTo>
                    <a:lnTo>
                      <a:pt x="3794" y="5554"/>
                    </a:lnTo>
                    <a:lnTo>
                      <a:pt x="3739" y="5510"/>
                    </a:lnTo>
                    <a:lnTo>
                      <a:pt x="3728" y="5499"/>
                    </a:lnTo>
                    <a:lnTo>
                      <a:pt x="3607" y="5389"/>
                    </a:lnTo>
                    <a:lnTo>
                      <a:pt x="2640" y="5389"/>
                    </a:lnTo>
                    <a:lnTo>
                      <a:pt x="2772" y="3882"/>
                    </a:lnTo>
                    <a:lnTo>
                      <a:pt x="2849" y="3201"/>
                    </a:lnTo>
                    <a:lnTo>
                      <a:pt x="2904" y="2739"/>
                    </a:lnTo>
                    <a:lnTo>
                      <a:pt x="2915" y="2695"/>
                    </a:lnTo>
                    <a:lnTo>
                      <a:pt x="2915" y="2673"/>
                    </a:lnTo>
                    <a:lnTo>
                      <a:pt x="2948" y="2464"/>
                    </a:lnTo>
                    <a:lnTo>
                      <a:pt x="2992" y="2266"/>
                    </a:lnTo>
                    <a:lnTo>
                      <a:pt x="3047" y="2079"/>
                    </a:lnTo>
                    <a:lnTo>
                      <a:pt x="3113" y="1914"/>
                    </a:lnTo>
                    <a:lnTo>
                      <a:pt x="3201" y="1749"/>
                    </a:lnTo>
                    <a:lnTo>
                      <a:pt x="3289" y="1595"/>
                    </a:lnTo>
                    <a:lnTo>
                      <a:pt x="3388" y="1452"/>
                    </a:lnTo>
                    <a:lnTo>
                      <a:pt x="3486" y="1331"/>
                    </a:lnTo>
                    <a:lnTo>
                      <a:pt x="3607" y="1221"/>
                    </a:lnTo>
                    <a:lnTo>
                      <a:pt x="3739" y="1122"/>
                    </a:lnTo>
                    <a:lnTo>
                      <a:pt x="3871" y="1034"/>
                    </a:lnTo>
                    <a:lnTo>
                      <a:pt x="4014" y="957"/>
                    </a:lnTo>
                    <a:lnTo>
                      <a:pt x="4168" y="902"/>
                    </a:lnTo>
                    <a:lnTo>
                      <a:pt x="4322" y="869"/>
                    </a:lnTo>
                    <a:lnTo>
                      <a:pt x="4487" y="836"/>
                    </a:lnTo>
                    <a:lnTo>
                      <a:pt x="4828" y="836"/>
                    </a:lnTo>
                    <a:lnTo>
                      <a:pt x="4993" y="869"/>
                    </a:lnTo>
                    <a:lnTo>
                      <a:pt x="5147" y="902"/>
                    </a:lnTo>
                    <a:lnTo>
                      <a:pt x="5301" y="957"/>
                    </a:lnTo>
                    <a:lnTo>
                      <a:pt x="5444" y="1034"/>
                    </a:lnTo>
                    <a:lnTo>
                      <a:pt x="5576" y="1122"/>
                    </a:lnTo>
                    <a:lnTo>
                      <a:pt x="5708" y="1221"/>
                    </a:lnTo>
                    <a:lnTo>
                      <a:pt x="5818" y="1331"/>
                    </a:lnTo>
                    <a:lnTo>
                      <a:pt x="5928" y="1452"/>
                    </a:lnTo>
                    <a:lnTo>
                      <a:pt x="6027" y="1595"/>
                    </a:lnTo>
                    <a:lnTo>
                      <a:pt x="6115" y="1749"/>
                    </a:lnTo>
                    <a:lnTo>
                      <a:pt x="6192" y="1914"/>
                    </a:lnTo>
                    <a:lnTo>
                      <a:pt x="6269" y="2079"/>
                    </a:lnTo>
                    <a:lnTo>
                      <a:pt x="6324" y="2266"/>
                    </a:lnTo>
                    <a:lnTo>
                      <a:pt x="6368" y="2464"/>
                    </a:lnTo>
                    <a:lnTo>
                      <a:pt x="6401" y="2673"/>
                    </a:lnTo>
                    <a:lnTo>
                      <a:pt x="6401" y="2695"/>
                    </a:lnTo>
                    <a:lnTo>
                      <a:pt x="6401" y="2717"/>
                    </a:lnTo>
                    <a:lnTo>
                      <a:pt x="6412" y="2739"/>
                    </a:lnTo>
                    <a:lnTo>
                      <a:pt x="6467" y="3190"/>
                    </a:lnTo>
                    <a:lnTo>
                      <a:pt x="6544" y="3871"/>
                    </a:lnTo>
                    <a:lnTo>
                      <a:pt x="6676" y="5389"/>
                    </a:lnTo>
                    <a:lnTo>
                      <a:pt x="5697" y="5389"/>
                    </a:lnTo>
                    <a:lnTo>
                      <a:pt x="5587" y="5499"/>
                    </a:lnTo>
                    <a:lnTo>
                      <a:pt x="5576" y="5510"/>
                    </a:lnTo>
                    <a:lnTo>
                      <a:pt x="5521" y="5554"/>
                    </a:lnTo>
                    <a:lnTo>
                      <a:pt x="5378" y="5686"/>
                    </a:lnTo>
                    <a:lnTo>
                      <a:pt x="5400" y="6236"/>
                    </a:lnTo>
                    <a:lnTo>
                      <a:pt x="5400" y="6247"/>
                    </a:lnTo>
                    <a:lnTo>
                      <a:pt x="5400" y="6335"/>
                    </a:lnTo>
                    <a:lnTo>
                      <a:pt x="5422" y="6434"/>
                    </a:lnTo>
                    <a:lnTo>
                      <a:pt x="5444" y="6522"/>
                    </a:lnTo>
                    <a:lnTo>
                      <a:pt x="5477" y="6599"/>
                    </a:lnTo>
                    <a:lnTo>
                      <a:pt x="5510" y="6687"/>
                    </a:lnTo>
                    <a:lnTo>
                      <a:pt x="5554" y="6764"/>
                    </a:lnTo>
                    <a:lnTo>
                      <a:pt x="5598" y="6841"/>
                    </a:lnTo>
                    <a:lnTo>
                      <a:pt x="5653" y="6918"/>
                    </a:lnTo>
                    <a:lnTo>
                      <a:pt x="5719" y="6984"/>
                    </a:lnTo>
                    <a:lnTo>
                      <a:pt x="5785" y="7039"/>
                    </a:lnTo>
                    <a:lnTo>
                      <a:pt x="5851" y="7094"/>
                    </a:lnTo>
                    <a:lnTo>
                      <a:pt x="5928" y="7149"/>
                    </a:lnTo>
                    <a:lnTo>
                      <a:pt x="6005" y="7193"/>
                    </a:lnTo>
                    <a:lnTo>
                      <a:pt x="6082" y="7237"/>
                    </a:lnTo>
                    <a:lnTo>
                      <a:pt x="6170" y="7270"/>
                    </a:lnTo>
                    <a:lnTo>
                      <a:pt x="6269" y="7292"/>
                    </a:lnTo>
                    <a:lnTo>
                      <a:pt x="7336" y="7556"/>
                    </a:lnTo>
                    <a:lnTo>
                      <a:pt x="7446" y="7589"/>
                    </a:lnTo>
                    <a:lnTo>
                      <a:pt x="7545" y="7622"/>
                    </a:lnTo>
                    <a:lnTo>
                      <a:pt x="7644" y="7666"/>
                    </a:lnTo>
                    <a:lnTo>
                      <a:pt x="7732" y="7710"/>
                    </a:lnTo>
                    <a:lnTo>
                      <a:pt x="7820" y="7765"/>
                    </a:lnTo>
                    <a:lnTo>
                      <a:pt x="7908" y="7831"/>
                    </a:lnTo>
                    <a:lnTo>
                      <a:pt x="8073" y="7963"/>
                    </a:lnTo>
                    <a:lnTo>
                      <a:pt x="8215" y="8117"/>
                    </a:lnTo>
                    <a:lnTo>
                      <a:pt x="8281" y="8194"/>
                    </a:lnTo>
                    <a:lnTo>
                      <a:pt x="8336" y="8282"/>
                    </a:lnTo>
                    <a:lnTo>
                      <a:pt x="8391" y="8370"/>
                    </a:lnTo>
                    <a:lnTo>
                      <a:pt x="8435" y="8468"/>
                    </a:lnTo>
                    <a:lnTo>
                      <a:pt x="8479" y="8567"/>
                    </a:lnTo>
                    <a:lnTo>
                      <a:pt x="8512" y="8666"/>
                    </a:lnTo>
                    <a:lnTo>
                      <a:pt x="9304" y="8414"/>
                    </a:lnTo>
                    <a:lnTo>
                      <a:pt x="9260" y="8260"/>
                    </a:lnTo>
                    <a:lnTo>
                      <a:pt x="9194" y="8117"/>
                    </a:lnTo>
                    <a:lnTo>
                      <a:pt x="9117" y="7974"/>
                    </a:lnTo>
                    <a:lnTo>
                      <a:pt x="9040" y="7842"/>
                    </a:lnTo>
                    <a:lnTo>
                      <a:pt x="8952" y="7710"/>
                    </a:lnTo>
                    <a:lnTo>
                      <a:pt x="8853" y="7578"/>
                    </a:lnTo>
                    <a:lnTo>
                      <a:pt x="8754" y="7468"/>
                    </a:lnTo>
                    <a:lnTo>
                      <a:pt x="8644" y="7347"/>
                    </a:lnTo>
                    <a:lnTo>
                      <a:pt x="8523" y="7248"/>
                    </a:lnTo>
                    <a:lnTo>
                      <a:pt x="8402" y="7149"/>
                    </a:lnTo>
                    <a:lnTo>
                      <a:pt x="8270" y="7061"/>
                    </a:lnTo>
                    <a:lnTo>
                      <a:pt x="8139" y="6984"/>
                    </a:lnTo>
                    <a:lnTo>
                      <a:pt x="7996" y="6907"/>
                    </a:lnTo>
                    <a:lnTo>
                      <a:pt x="7842" y="6841"/>
                    </a:lnTo>
                    <a:lnTo>
                      <a:pt x="7699" y="6797"/>
                    </a:lnTo>
                    <a:lnTo>
                      <a:pt x="7545" y="6753"/>
                    </a:lnTo>
                    <a:lnTo>
                      <a:pt x="6467" y="6478"/>
                    </a:lnTo>
                    <a:lnTo>
                      <a:pt x="6423" y="6467"/>
                    </a:lnTo>
                    <a:lnTo>
                      <a:pt x="6379" y="6445"/>
                    </a:lnTo>
                    <a:lnTo>
                      <a:pt x="6335" y="6423"/>
                    </a:lnTo>
                    <a:lnTo>
                      <a:pt x="6302" y="6390"/>
                    </a:lnTo>
                    <a:lnTo>
                      <a:pt x="6280" y="6357"/>
                    </a:lnTo>
                    <a:lnTo>
                      <a:pt x="6258" y="6313"/>
                    </a:lnTo>
                    <a:lnTo>
                      <a:pt x="6236" y="6269"/>
                    </a:lnTo>
                    <a:lnTo>
                      <a:pt x="6236" y="6225"/>
                    </a:lnTo>
                    <a:lnTo>
                      <a:pt x="7578" y="6225"/>
                    </a:lnTo>
                    <a:lnTo>
                      <a:pt x="7545" y="5774"/>
                    </a:lnTo>
                    <a:lnTo>
                      <a:pt x="7413" y="4256"/>
                    </a:lnTo>
                    <a:lnTo>
                      <a:pt x="7314" y="3234"/>
                    </a:lnTo>
                    <a:lnTo>
                      <a:pt x="7270" y="2827"/>
                    </a:lnTo>
                    <a:lnTo>
                      <a:pt x="7226" y="2552"/>
                    </a:lnTo>
                    <a:lnTo>
                      <a:pt x="7226" y="2541"/>
                    </a:lnTo>
                    <a:lnTo>
                      <a:pt x="7171" y="2255"/>
                    </a:lnTo>
                    <a:lnTo>
                      <a:pt x="7105" y="1991"/>
                    </a:lnTo>
                    <a:lnTo>
                      <a:pt x="7028" y="1727"/>
                    </a:lnTo>
                    <a:lnTo>
                      <a:pt x="6929" y="1485"/>
                    </a:lnTo>
                    <a:lnTo>
                      <a:pt x="6808" y="1265"/>
                    </a:lnTo>
                    <a:lnTo>
                      <a:pt x="6676" y="1056"/>
                    </a:lnTo>
                    <a:lnTo>
                      <a:pt x="6533" y="869"/>
                    </a:lnTo>
                    <a:lnTo>
                      <a:pt x="6368" y="693"/>
                    </a:lnTo>
                    <a:lnTo>
                      <a:pt x="6192" y="528"/>
                    </a:lnTo>
                    <a:lnTo>
                      <a:pt x="6005" y="396"/>
                    </a:lnTo>
                    <a:lnTo>
                      <a:pt x="5807" y="275"/>
                    </a:lnTo>
                    <a:lnTo>
                      <a:pt x="5598" y="176"/>
                    </a:lnTo>
                    <a:lnTo>
                      <a:pt x="5378" y="99"/>
                    </a:lnTo>
                    <a:lnTo>
                      <a:pt x="5147" y="44"/>
                    </a:lnTo>
                    <a:lnTo>
                      <a:pt x="4905" y="11"/>
                    </a:lnTo>
                    <a:lnTo>
                      <a:pt x="4652"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13" name="Google Shape;713;p24"/>
              <p:cNvSpPr/>
              <p:nvPr/>
            </p:nvSpPr>
            <p:spPr>
              <a:xfrm>
                <a:off x="3622557" y="1509555"/>
                <a:ext cx="231825" cy="231842"/>
              </a:xfrm>
              <a:custGeom>
                <a:avLst/>
                <a:gdLst/>
                <a:ahLst/>
                <a:cxnLst/>
                <a:rect l="l" t="t" r="r" b="b"/>
                <a:pathLst>
                  <a:path w="13561" h="13562" extrusionOk="0">
                    <a:moveTo>
                      <a:pt x="6775" y="837"/>
                    </a:moveTo>
                    <a:lnTo>
                      <a:pt x="7083" y="848"/>
                    </a:lnTo>
                    <a:lnTo>
                      <a:pt x="7391" y="870"/>
                    </a:lnTo>
                    <a:lnTo>
                      <a:pt x="7688" y="914"/>
                    </a:lnTo>
                    <a:lnTo>
                      <a:pt x="7974" y="958"/>
                    </a:lnTo>
                    <a:lnTo>
                      <a:pt x="8260" y="1024"/>
                    </a:lnTo>
                    <a:lnTo>
                      <a:pt x="8546" y="1112"/>
                    </a:lnTo>
                    <a:lnTo>
                      <a:pt x="8821" y="1200"/>
                    </a:lnTo>
                    <a:lnTo>
                      <a:pt x="9096" y="1310"/>
                    </a:lnTo>
                    <a:lnTo>
                      <a:pt x="9360" y="1431"/>
                    </a:lnTo>
                    <a:lnTo>
                      <a:pt x="9613" y="1563"/>
                    </a:lnTo>
                    <a:lnTo>
                      <a:pt x="9855" y="1706"/>
                    </a:lnTo>
                    <a:lnTo>
                      <a:pt x="10097" y="1860"/>
                    </a:lnTo>
                    <a:lnTo>
                      <a:pt x="10338" y="2024"/>
                    </a:lnTo>
                    <a:lnTo>
                      <a:pt x="10558" y="2200"/>
                    </a:lnTo>
                    <a:lnTo>
                      <a:pt x="10778" y="2387"/>
                    </a:lnTo>
                    <a:lnTo>
                      <a:pt x="10976" y="2585"/>
                    </a:lnTo>
                    <a:lnTo>
                      <a:pt x="11174" y="2794"/>
                    </a:lnTo>
                    <a:lnTo>
                      <a:pt x="11361" y="3003"/>
                    </a:lnTo>
                    <a:lnTo>
                      <a:pt x="11537" y="3234"/>
                    </a:lnTo>
                    <a:lnTo>
                      <a:pt x="11702" y="3465"/>
                    </a:lnTo>
                    <a:lnTo>
                      <a:pt x="11856" y="3707"/>
                    </a:lnTo>
                    <a:lnTo>
                      <a:pt x="12010" y="3949"/>
                    </a:lnTo>
                    <a:lnTo>
                      <a:pt x="12131" y="4213"/>
                    </a:lnTo>
                    <a:lnTo>
                      <a:pt x="12252" y="4477"/>
                    </a:lnTo>
                    <a:lnTo>
                      <a:pt x="12362" y="4741"/>
                    </a:lnTo>
                    <a:lnTo>
                      <a:pt x="12461" y="5016"/>
                    </a:lnTo>
                    <a:lnTo>
                      <a:pt x="12538" y="5302"/>
                    </a:lnTo>
                    <a:lnTo>
                      <a:pt x="12604" y="5588"/>
                    </a:lnTo>
                    <a:lnTo>
                      <a:pt x="12659" y="5885"/>
                    </a:lnTo>
                    <a:lnTo>
                      <a:pt x="12692" y="6182"/>
                    </a:lnTo>
                    <a:lnTo>
                      <a:pt x="12714" y="6479"/>
                    </a:lnTo>
                    <a:lnTo>
                      <a:pt x="12725" y="6786"/>
                    </a:lnTo>
                    <a:lnTo>
                      <a:pt x="12714" y="7094"/>
                    </a:lnTo>
                    <a:lnTo>
                      <a:pt x="12692" y="7391"/>
                    </a:lnTo>
                    <a:lnTo>
                      <a:pt x="12659" y="7688"/>
                    </a:lnTo>
                    <a:lnTo>
                      <a:pt x="12604" y="7985"/>
                    </a:lnTo>
                    <a:lnTo>
                      <a:pt x="12538" y="8271"/>
                    </a:lnTo>
                    <a:lnTo>
                      <a:pt x="12461" y="8546"/>
                    </a:lnTo>
                    <a:lnTo>
                      <a:pt x="12362" y="8821"/>
                    </a:lnTo>
                    <a:lnTo>
                      <a:pt x="12252" y="9096"/>
                    </a:lnTo>
                    <a:lnTo>
                      <a:pt x="12131" y="9360"/>
                    </a:lnTo>
                    <a:lnTo>
                      <a:pt x="12010" y="9613"/>
                    </a:lnTo>
                    <a:lnTo>
                      <a:pt x="11856" y="9866"/>
                    </a:lnTo>
                    <a:lnTo>
                      <a:pt x="11702" y="10108"/>
                    </a:lnTo>
                    <a:lnTo>
                      <a:pt x="11537" y="10339"/>
                    </a:lnTo>
                    <a:lnTo>
                      <a:pt x="11361" y="10559"/>
                    </a:lnTo>
                    <a:lnTo>
                      <a:pt x="11174" y="10779"/>
                    </a:lnTo>
                    <a:lnTo>
                      <a:pt x="10976" y="10988"/>
                    </a:lnTo>
                    <a:lnTo>
                      <a:pt x="10778" y="11186"/>
                    </a:lnTo>
                    <a:lnTo>
                      <a:pt x="10558" y="11373"/>
                    </a:lnTo>
                    <a:lnTo>
                      <a:pt x="10338" y="11548"/>
                    </a:lnTo>
                    <a:lnTo>
                      <a:pt x="10097" y="11713"/>
                    </a:lnTo>
                    <a:lnTo>
                      <a:pt x="9855" y="11867"/>
                    </a:lnTo>
                    <a:lnTo>
                      <a:pt x="9613" y="12010"/>
                    </a:lnTo>
                    <a:lnTo>
                      <a:pt x="9360" y="12142"/>
                    </a:lnTo>
                    <a:lnTo>
                      <a:pt x="9096" y="12263"/>
                    </a:lnTo>
                    <a:lnTo>
                      <a:pt x="8821" y="12362"/>
                    </a:lnTo>
                    <a:lnTo>
                      <a:pt x="8546" y="12461"/>
                    </a:lnTo>
                    <a:lnTo>
                      <a:pt x="8260" y="12538"/>
                    </a:lnTo>
                    <a:lnTo>
                      <a:pt x="7974" y="12604"/>
                    </a:lnTo>
                    <a:lnTo>
                      <a:pt x="7688" y="12659"/>
                    </a:lnTo>
                    <a:lnTo>
                      <a:pt x="7391" y="12692"/>
                    </a:lnTo>
                    <a:lnTo>
                      <a:pt x="7083" y="12725"/>
                    </a:lnTo>
                    <a:lnTo>
                      <a:pt x="6478" y="12725"/>
                    </a:lnTo>
                    <a:lnTo>
                      <a:pt x="6170" y="12692"/>
                    </a:lnTo>
                    <a:lnTo>
                      <a:pt x="5873" y="12659"/>
                    </a:lnTo>
                    <a:lnTo>
                      <a:pt x="5587" y="12604"/>
                    </a:lnTo>
                    <a:lnTo>
                      <a:pt x="5302" y="12538"/>
                    </a:lnTo>
                    <a:lnTo>
                      <a:pt x="5016" y="12461"/>
                    </a:lnTo>
                    <a:lnTo>
                      <a:pt x="4741" y="12362"/>
                    </a:lnTo>
                    <a:lnTo>
                      <a:pt x="4466" y="12263"/>
                    </a:lnTo>
                    <a:lnTo>
                      <a:pt x="4202" y="12142"/>
                    </a:lnTo>
                    <a:lnTo>
                      <a:pt x="3949" y="12010"/>
                    </a:lnTo>
                    <a:lnTo>
                      <a:pt x="3696" y="11867"/>
                    </a:lnTo>
                    <a:lnTo>
                      <a:pt x="3465" y="11713"/>
                    </a:lnTo>
                    <a:lnTo>
                      <a:pt x="3223" y="11548"/>
                    </a:lnTo>
                    <a:lnTo>
                      <a:pt x="3003" y="11373"/>
                    </a:lnTo>
                    <a:lnTo>
                      <a:pt x="2783" y="11186"/>
                    </a:lnTo>
                    <a:lnTo>
                      <a:pt x="2585" y="10988"/>
                    </a:lnTo>
                    <a:lnTo>
                      <a:pt x="2387" y="10779"/>
                    </a:lnTo>
                    <a:lnTo>
                      <a:pt x="2200" y="10559"/>
                    </a:lnTo>
                    <a:lnTo>
                      <a:pt x="2024" y="10339"/>
                    </a:lnTo>
                    <a:lnTo>
                      <a:pt x="1848" y="10108"/>
                    </a:lnTo>
                    <a:lnTo>
                      <a:pt x="1694" y="9866"/>
                    </a:lnTo>
                    <a:lnTo>
                      <a:pt x="1551" y="9613"/>
                    </a:lnTo>
                    <a:lnTo>
                      <a:pt x="1419" y="9360"/>
                    </a:lnTo>
                    <a:lnTo>
                      <a:pt x="1309" y="9096"/>
                    </a:lnTo>
                    <a:lnTo>
                      <a:pt x="1199" y="8821"/>
                    </a:lnTo>
                    <a:lnTo>
                      <a:pt x="1100" y="8546"/>
                    </a:lnTo>
                    <a:lnTo>
                      <a:pt x="1023" y="8271"/>
                    </a:lnTo>
                    <a:lnTo>
                      <a:pt x="957" y="7985"/>
                    </a:lnTo>
                    <a:lnTo>
                      <a:pt x="902" y="7688"/>
                    </a:lnTo>
                    <a:lnTo>
                      <a:pt x="869" y="7391"/>
                    </a:lnTo>
                    <a:lnTo>
                      <a:pt x="847" y="7094"/>
                    </a:lnTo>
                    <a:lnTo>
                      <a:pt x="836" y="6786"/>
                    </a:lnTo>
                    <a:lnTo>
                      <a:pt x="847" y="6479"/>
                    </a:lnTo>
                    <a:lnTo>
                      <a:pt x="869" y="6182"/>
                    </a:lnTo>
                    <a:lnTo>
                      <a:pt x="902" y="5885"/>
                    </a:lnTo>
                    <a:lnTo>
                      <a:pt x="957" y="5588"/>
                    </a:lnTo>
                    <a:lnTo>
                      <a:pt x="1023" y="5302"/>
                    </a:lnTo>
                    <a:lnTo>
                      <a:pt x="1100" y="5016"/>
                    </a:lnTo>
                    <a:lnTo>
                      <a:pt x="1199" y="4741"/>
                    </a:lnTo>
                    <a:lnTo>
                      <a:pt x="1309" y="4477"/>
                    </a:lnTo>
                    <a:lnTo>
                      <a:pt x="1419" y="4213"/>
                    </a:lnTo>
                    <a:lnTo>
                      <a:pt x="1551" y="3949"/>
                    </a:lnTo>
                    <a:lnTo>
                      <a:pt x="1694" y="3707"/>
                    </a:lnTo>
                    <a:lnTo>
                      <a:pt x="1848" y="3465"/>
                    </a:lnTo>
                    <a:lnTo>
                      <a:pt x="2024" y="3234"/>
                    </a:lnTo>
                    <a:lnTo>
                      <a:pt x="2200" y="3003"/>
                    </a:lnTo>
                    <a:lnTo>
                      <a:pt x="2387" y="2794"/>
                    </a:lnTo>
                    <a:lnTo>
                      <a:pt x="2585" y="2585"/>
                    </a:lnTo>
                    <a:lnTo>
                      <a:pt x="2783" y="2387"/>
                    </a:lnTo>
                    <a:lnTo>
                      <a:pt x="3003" y="2200"/>
                    </a:lnTo>
                    <a:lnTo>
                      <a:pt x="3223" y="2024"/>
                    </a:lnTo>
                    <a:lnTo>
                      <a:pt x="3465" y="1860"/>
                    </a:lnTo>
                    <a:lnTo>
                      <a:pt x="3696" y="1706"/>
                    </a:lnTo>
                    <a:lnTo>
                      <a:pt x="3949" y="1563"/>
                    </a:lnTo>
                    <a:lnTo>
                      <a:pt x="4202" y="1431"/>
                    </a:lnTo>
                    <a:lnTo>
                      <a:pt x="4466" y="1310"/>
                    </a:lnTo>
                    <a:lnTo>
                      <a:pt x="4741" y="1200"/>
                    </a:lnTo>
                    <a:lnTo>
                      <a:pt x="5016" y="1112"/>
                    </a:lnTo>
                    <a:lnTo>
                      <a:pt x="5302" y="1024"/>
                    </a:lnTo>
                    <a:lnTo>
                      <a:pt x="5587" y="958"/>
                    </a:lnTo>
                    <a:lnTo>
                      <a:pt x="5873" y="914"/>
                    </a:lnTo>
                    <a:lnTo>
                      <a:pt x="6170" y="870"/>
                    </a:lnTo>
                    <a:lnTo>
                      <a:pt x="6478" y="848"/>
                    </a:lnTo>
                    <a:lnTo>
                      <a:pt x="6775" y="837"/>
                    </a:lnTo>
                    <a:close/>
                    <a:moveTo>
                      <a:pt x="6775" y="1"/>
                    </a:moveTo>
                    <a:lnTo>
                      <a:pt x="6434" y="12"/>
                    </a:lnTo>
                    <a:lnTo>
                      <a:pt x="6093" y="45"/>
                    </a:lnTo>
                    <a:lnTo>
                      <a:pt x="5752" y="89"/>
                    </a:lnTo>
                    <a:lnTo>
                      <a:pt x="5412" y="144"/>
                    </a:lnTo>
                    <a:lnTo>
                      <a:pt x="5093" y="221"/>
                    </a:lnTo>
                    <a:lnTo>
                      <a:pt x="4763" y="309"/>
                    </a:lnTo>
                    <a:lnTo>
                      <a:pt x="4455" y="419"/>
                    </a:lnTo>
                    <a:lnTo>
                      <a:pt x="4147" y="540"/>
                    </a:lnTo>
                    <a:lnTo>
                      <a:pt x="3839" y="672"/>
                    </a:lnTo>
                    <a:lnTo>
                      <a:pt x="3553" y="826"/>
                    </a:lnTo>
                    <a:lnTo>
                      <a:pt x="3267" y="991"/>
                    </a:lnTo>
                    <a:lnTo>
                      <a:pt x="2992" y="1167"/>
                    </a:lnTo>
                    <a:lnTo>
                      <a:pt x="2728" y="1354"/>
                    </a:lnTo>
                    <a:lnTo>
                      <a:pt x="2475" y="1552"/>
                    </a:lnTo>
                    <a:lnTo>
                      <a:pt x="2222" y="1772"/>
                    </a:lnTo>
                    <a:lnTo>
                      <a:pt x="1991" y="1991"/>
                    </a:lnTo>
                    <a:lnTo>
                      <a:pt x="1760" y="2233"/>
                    </a:lnTo>
                    <a:lnTo>
                      <a:pt x="1551" y="2475"/>
                    </a:lnTo>
                    <a:lnTo>
                      <a:pt x="1353" y="2728"/>
                    </a:lnTo>
                    <a:lnTo>
                      <a:pt x="1166" y="2992"/>
                    </a:lnTo>
                    <a:lnTo>
                      <a:pt x="979" y="3267"/>
                    </a:lnTo>
                    <a:lnTo>
                      <a:pt x="825" y="3553"/>
                    </a:lnTo>
                    <a:lnTo>
                      <a:pt x="672" y="3850"/>
                    </a:lnTo>
                    <a:lnTo>
                      <a:pt x="540" y="4147"/>
                    </a:lnTo>
                    <a:lnTo>
                      <a:pt x="419" y="4455"/>
                    </a:lnTo>
                    <a:lnTo>
                      <a:pt x="309" y="4774"/>
                    </a:lnTo>
                    <a:lnTo>
                      <a:pt x="221" y="5093"/>
                    </a:lnTo>
                    <a:lnTo>
                      <a:pt x="144" y="5423"/>
                    </a:lnTo>
                    <a:lnTo>
                      <a:pt x="78" y="5753"/>
                    </a:lnTo>
                    <a:lnTo>
                      <a:pt x="34" y="6094"/>
                    </a:lnTo>
                    <a:lnTo>
                      <a:pt x="12" y="6435"/>
                    </a:lnTo>
                    <a:lnTo>
                      <a:pt x="1" y="6786"/>
                    </a:lnTo>
                    <a:lnTo>
                      <a:pt x="12" y="7127"/>
                    </a:lnTo>
                    <a:lnTo>
                      <a:pt x="34" y="7479"/>
                    </a:lnTo>
                    <a:lnTo>
                      <a:pt x="78" y="7820"/>
                    </a:lnTo>
                    <a:lnTo>
                      <a:pt x="144" y="8150"/>
                    </a:lnTo>
                    <a:lnTo>
                      <a:pt x="221" y="8480"/>
                    </a:lnTo>
                    <a:lnTo>
                      <a:pt x="309" y="8799"/>
                    </a:lnTo>
                    <a:lnTo>
                      <a:pt x="419" y="9118"/>
                    </a:lnTo>
                    <a:lnTo>
                      <a:pt x="540" y="9415"/>
                    </a:lnTo>
                    <a:lnTo>
                      <a:pt x="672" y="9723"/>
                    </a:lnTo>
                    <a:lnTo>
                      <a:pt x="825" y="10009"/>
                    </a:lnTo>
                    <a:lnTo>
                      <a:pt x="979" y="10295"/>
                    </a:lnTo>
                    <a:lnTo>
                      <a:pt x="1166" y="10570"/>
                    </a:lnTo>
                    <a:lnTo>
                      <a:pt x="1353" y="10834"/>
                    </a:lnTo>
                    <a:lnTo>
                      <a:pt x="1551" y="11098"/>
                    </a:lnTo>
                    <a:lnTo>
                      <a:pt x="1760" y="11340"/>
                    </a:lnTo>
                    <a:lnTo>
                      <a:pt x="1991" y="11570"/>
                    </a:lnTo>
                    <a:lnTo>
                      <a:pt x="2222" y="11801"/>
                    </a:lnTo>
                    <a:lnTo>
                      <a:pt x="2475" y="12010"/>
                    </a:lnTo>
                    <a:lnTo>
                      <a:pt x="2728" y="12219"/>
                    </a:lnTo>
                    <a:lnTo>
                      <a:pt x="2992" y="12406"/>
                    </a:lnTo>
                    <a:lnTo>
                      <a:pt x="3267" y="12582"/>
                    </a:lnTo>
                    <a:lnTo>
                      <a:pt x="3553" y="12747"/>
                    </a:lnTo>
                    <a:lnTo>
                      <a:pt x="3839" y="12890"/>
                    </a:lnTo>
                    <a:lnTo>
                      <a:pt x="4147" y="13033"/>
                    </a:lnTo>
                    <a:lnTo>
                      <a:pt x="4455" y="13154"/>
                    </a:lnTo>
                    <a:lnTo>
                      <a:pt x="4763" y="13253"/>
                    </a:lnTo>
                    <a:lnTo>
                      <a:pt x="5093" y="13352"/>
                    </a:lnTo>
                    <a:lnTo>
                      <a:pt x="5412" y="13429"/>
                    </a:lnTo>
                    <a:lnTo>
                      <a:pt x="5752" y="13484"/>
                    </a:lnTo>
                    <a:lnTo>
                      <a:pt x="6093" y="13528"/>
                    </a:lnTo>
                    <a:lnTo>
                      <a:pt x="6434" y="13550"/>
                    </a:lnTo>
                    <a:lnTo>
                      <a:pt x="6775" y="13561"/>
                    </a:lnTo>
                    <a:lnTo>
                      <a:pt x="7127" y="13550"/>
                    </a:lnTo>
                    <a:lnTo>
                      <a:pt x="7468" y="13528"/>
                    </a:lnTo>
                    <a:lnTo>
                      <a:pt x="7809" y="13484"/>
                    </a:lnTo>
                    <a:lnTo>
                      <a:pt x="8139" y="13429"/>
                    </a:lnTo>
                    <a:lnTo>
                      <a:pt x="8469" y="13352"/>
                    </a:lnTo>
                    <a:lnTo>
                      <a:pt x="8799" y="13253"/>
                    </a:lnTo>
                    <a:lnTo>
                      <a:pt x="9107" y="13154"/>
                    </a:lnTo>
                    <a:lnTo>
                      <a:pt x="9415" y="13033"/>
                    </a:lnTo>
                    <a:lnTo>
                      <a:pt x="9712" y="12890"/>
                    </a:lnTo>
                    <a:lnTo>
                      <a:pt x="10009" y="12747"/>
                    </a:lnTo>
                    <a:lnTo>
                      <a:pt x="10295" y="12582"/>
                    </a:lnTo>
                    <a:lnTo>
                      <a:pt x="10569" y="12406"/>
                    </a:lnTo>
                    <a:lnTo>
                      <a:pt x="10833" y="12219"/>
                    </a:lnTo>
                    <a:lnTo>
                      <a:pt x="11086" y="12010"/>
                    </a:lnTo>
                    <a:lnTo>
                      <a:pt x="11339" y="11801"/>
                    </a:lnTo>
                    <a:lnTo>
                      <a:pt x="11570" y="11570"/>
                    </a:lnTo>
                    <a:lnTo>
                      <a:pt x="11790" y="11340"/>
                    </a:lnTo>
                    <a:lnTo>
                      <a:pt x="12010" y="11098"/>
                    </a:lnTo>
                    <a:lnTo>
                      <a:pt x="12208" y="10834"/>
                    </a:lnTo>
                    <a:lnTo>
                      <a:pt x="12395" y="10570"/>
                    </a:lnTo>
                    <a:lnTo>
                      <a:pt x="12571" y="10295"/>
                    </a:lnTo>
                    <a:lnTo>
                      <a:pt x="12736" y="10009"/>
                    </a:lnTo>
                    <a:lnTo>
                      <a:pt x="12890" y="9723"/>
                    </a:lnTo>
                    <a:lnTo>
                      <a:pt x="13022" y="9415"/>
                    </a:lnTo>
                    <a:lnTo>
                      <a:pt x="13143" y="9118"/>
                    </a:lnTo>
                    <a:lnTo>
                      <a:pt x="13253" y="8799"/>
                    </a:lnTo>
                    <a:lnTo>
                      <a:pt x="13341" y="8480"/>
                    </a:lnTo>
                    <a:lnTo>
                      <a:pt x="13418" y="8150"/>
                    </a:lnTo>
                    <a:lnTo>
                      <a:pt x="13484" y="7820"/>
                    </a:lnTo>
                    <a:lnTo>
                      <a:pt x="13528" y="7479"/>
                    </a:lnTo>
                    <a:lnTo>
                      <a:pt x="13550" y="7127"/>
                    </a:lnTo>
                    <a:lnTo>
                      <a:pt x="13561" y="6786"/>
                    </a:lnTo>
                    <a:lnTo>
                      <a:pt x="13550" y="6435"/>
                    </a:lnTo>
                    <a:lnTo>
                      <a:pt x="13528" y="6094"/>
                    </a:lnTo>
                    <a:lnTo>
                      <a:pt x="13484" y="5753"/>
                    </a:lnTo>
                    <a:lnTo>
                      <a:pt x="13418" y="5423"/>
                    </a:lnTo>
                    <a:lnTo>
                      <a:pt x="13341" y="5093"/>
                    </a:lnTo>
                    <a:lnTo>
                      <a:pt x="13253" y="4774"/>
                    </a:lnTo>
                    <a:lnTo>
                      <a:pt x="13143" y="4455"/>
                    </a:lnTo>
                    <a:lnTo>
                      <a:pt x="13022" y="4147"/>
                    </a:lnTo>
                    <a:lnTo>
                      <a:pt x="12890" y="3850"/>
                    </a:lnTo>
                    <a:lnTo>
                      <a:pt x="12736" y="3553"/>
                    </a:lnTo>
                    <a:lnTo>
                      <a:pt x="12571" y="3267"/>
                    </a:lnTo>
                    <a:lnTo>
                      <a:pt x="12395" y="2992"/>
                    </a:lnTo>
                    <a:lnTo>
                      <a:pt x="12208" y="2728"/>
                    </a:lnTo>
                    <a:lnTo>
                      <a:pt x="12010" y="2475"/>
                    </a:lnTo>
                    <a:lnTo>
                      <a:pt x="11790" y="2233"/>
                    </a:lnTo>
                    <a:lnTo>
                      <a:pt x="11570" y="1991"/>
                    </a:lnTo>
                    <a:lnTo>
                      <a:pt x="11339" y="1772"/>
                    </a:lnTo>
                    <a:lnTo>
                      <a:pt x="11086" y="1552"/>
                    </a:lnTo>
                    <a:lnTo>
                      <a:pt x="10833" y="1354"/>
                    </a:lnTo>
                    <a:lnTo>
                      <a:pt x="10569" y="1167"/>
                    </a:lnTo>
                    <a:lnTo>
                      <a:pt x="10295" y="991"/>
                    </a:lnTo>
                    <a:lnTo>
                      <a:pt x="10009" y="826"/>
                    </a:lnTo>
                    <a:lnTo>
                      <a:pt x="9712" y="672"/>
                    </a:lnTo>
                    <a:lnTo>
                      <a:pt x="9415" y="540"/>
                    </a:lnTo>
                    <a:lnTo>
                      <a:pt x="9107" y="419"/>
                    </a:lnTo>
                    <a:lnTo>
                      <a:pt x="8799" y="309"/>
                    </a:lnTo>
                    <a:lnTo>
                      <a:pt x="8469" y="221"/>
                    </a:lnTo>
                    <a:lnTo>
                      <a:pt x="8139" y="144"/>
                    </a:lnTo>
                    <a:lnTo>
                      <a:pt x="7809" y="89"/>
                    </a:lnTo>
                    <a:lnTo>
                      <a:pt x="7468" y="45"/>
                    </a:lnTo>
                    <a:lnTo>
                      <a:pt x="7127" y="12"/>
                    </a:lnTo>
                    <a:lnTo>
                      <a:pt x="6775"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14" name="Google Shape;714;p24"/>
              <p:cNvSpPr/>
              <p:nvPr/>
            </p:nvSpPr>
            <p:spPr>
              <a:xfrm>
                <a:off x="3658849" y="2175662"/>
                <a:ext cx="159069" cy="148162"/>
              </a:xfrm>
              <a:custGeom>
                <a:avLst/>
                <a:gdLst/>
                <a:ahLst/>
                <a:cxnLst/>
                <a:rect l="l" t="t" r="r" b="b"/>
                <a:pathLst>
                  <a:path w="9305" h="8667" extrusionOk="0">
                    <a:moveTo>
                      <a:pt x="4652" y="1"/>
                    </a:moveTo>
                    <a:lnTo>
                      <a:pt x="4410" y="12"/>
                    </a:lnTo>
                    <a:lnTo>
                      <a:pt x="4168" y="45"/>
                    </a:lnTo>
                    <a:lnTo>
                      <a:pt x="3937" y="100"/>
                    </a:lnTo>
                    <a:lnTo>
                      <a:pt x="3717" y="177"/>
                    </a:lnTo>
                    <a:lnTo>
                      <a:pt x="3508" y="276"/>
                    </a:lnTo>
                    <a:lnTo>
                      <a:pt x="3311" y="397"/>
                    </a:lnTo>
                    <a:lnTo>
                      <a:pt x="3124" y="540"/>
                    </a:lnTo>
                    <a:lnTo>
                      <a:pt x="2948" y="694"/>
                    </a:lnTo>
                    <a:lnTo>
                      <a:pt x="2783" y="870"/>
                    </a:lnTo>
                    <a:lnTo>
                      <a:pt x="2640" y="1056"/>
                    </a:lnTo>
                    <a:lnTo>
                      <a:pt x="2508" y="1265"/>
                    </a:lnTo>
                    <a:lnTo>
                      <a:pt x="2387" y="1496"/>
                    </a:lnTo>
                    <a:lnTo>
                      <a:pt x="2288" y="1727"/>
                    </a:lnTo>
                    <a:lnTo>
                      <a:pt x="2211" y="1991"/>
                    </a:lnTo>
                    <a:lnTo>
                      <a:pt x="2145" y="2255"/>
                    </a:lnTo>
                    <a:lnTo>
                      <a:pt x="2090" y="2541"/>
                    </a:lnTo>
                    <a:lnTo>
                      <a:pt x="2090" y="2552"/>
                    </a:lnTo>
                    <a:lnTo>
                      <a:pt x="2046" y="2838"/>
                    </a:lnTo>
                    <a:lnTo>
                      <a:pt x="2002" y="3245"/>
                    </a:lnTo>
                    <a:lnTo>
                      <a:pt x="1903" y="4257"/>
                    </a:lnTo>
                    <a:lnTo>
                      <a:pt x="1771" y="5775"/>
                    </a:lnTo>
                    <a:lnTo>
                      <a:pt x="1727" y="6225"/>
                    </a:lnTo>
                    <a:lnTo>
                      <a:pt x="3080" y="6225"/>
                    </a:lnTo>
                    <a:lnTo>
                      <a:pt x="3069" y="6269"/>
                    </a:lnTo>
                    <a:lnTo>
                      <a:pt x="3058" y="6313"/>
                    </a:lnTo>
                    <a:lnTo>
                      <a:pt x="3036" y="6357"/>
                    </a:lnTo>
                    <a:lnTo>
                      <a:pt x="3003" y="6390"/>
                    </a:lnTo>
                    <a:lnTo>
                      <a:pt x="2970" y="6423"/>
                    </a:lnTo>
                    <a:lnTo>
                      <a:pt x="2937" y="6456"/>
                    </a:lnTo>
                    <a:lnTo>
                      <a:pt x="2893" y="6467"/>
                    </a:lnTo>
                    <a:lnTo>
                      <a:pt x="2849" y="6489"/>
                    </a:lnTo>
                    <a:lnTo>
                      <a:pt x="1771" y="6753"/>
                    </a:lnTo>
                    <a:lnTo>
                      <a:pt x="1617" y="6797"/>
                    </a:lnTo>
                    <a:lnTo>
                      <a:pt x="1474" y="6852"/>
                    </a:lnTo>
                    <a:lnTo>
                      <a:pt x="1320" y="6918"/>
                    </a:lnTo>
                    <a:lnTo>
                      <a:pt x="1177" y="6984"/>
                    </a:lnTo>
                    <a:lnTo>
                      <a:pt x="1045" y="7061"/>
                    </a:lnTo>
                    <a:lnTo>
                      <a:pt x="913" y="7160"/>
                    </a:lnTo>
                    <a:lnTo>
                      <a:pt x="792" y="7248"/>
                    </a:lnTo>
                    <a:lnTo>
                      <a:pt x="671" y="7358"/>
                    </a:lnTo>
                    <a:lnTo>
                      <a:pt x="561" y="7468"/>
                    </a:lnTo>
                    <a:lnTo>
                      <a:pt x="462" y="7589"/>
                    </a:lnTo>
                    <a:lnTo>
                      <a:pt x="363" y="7710"/>
                    </a:lnTo>
                    <a:lnTo>
                      <a:pt x="275" y="7842"/>
                    </a:lnTo>
                    <a:lnTo>
                      <a:pt x="187" y="7974"/>
                    </a:lnTo>
                    <a:lnTo>
                      <a:pt x="121" y="8117"/>
                    </a:lnTo>
                    <a:lnTo>
                      <a:pt x="55" y="8271"/>
                    </a:lnTo>
                    <a:lnTo>
                      <a:pt x="0" y="8425"/>
                    </a:lnTo>
                    <a:lnTo>
                      <a:pt x="803" y="8667"/>
                    </a:lnTo>
                    <a:lnTo>
                      <a:pt x="836" y="8568"/>
                    </a:lnTo>
                    <a:lnTo>
                      <a:pt x="880" y="8469"/>
                    </a:lnTo>
                    <a:lnTo>
                      <a:pt x="924" y="8381"/>
                    </a:lnTo>
                    <a:lnTo>
                      <a:pt x="979" y="8282"/>
                    </a:lnTo>
                    <a:lnTo>
                      <a:pt x="1034" y="8194"/>
                    </a:lnTo>
                    <a:lnTo>
                      <a:pt x="1100" y="8117"/>
                    </a:lnTo>
                    <a:lnTo>
                      <a:pt x="1243" y="7963"/>
                    </a:lnTo>
                    <a:lnTo>
                      <a:pt x="1408" y="7831"/>
                    </a:lnTo>
                    <a:lnTo>
                      <a:pt x="1496" y="7776"/>
                    </a:lnTo>
                    <a:lnTo>
                      <a:pt x="1584" y="7721"/>
                    </a:lnTo>
                    <a:lnTo>
                      <a:pt x="1672" y="7666"/>
                    </a:lnTo>
                    <a:lnTo>
                      <a:pt x="1771" y="7633"/>
                    </a:lnTo>
                    <a:lnTo>
                      <a:pt x="1870" y="7589"/>
                    </a:lnTo>
                    <a:lnTo>
                      <a:pt x="1980" y="7567"/>
                    </a:lnTo>
                    <a:lnTo>
                      <a:pt x="3047" y="7303"/>
                    </a:lnTo>
                    <a:lnTo>
                      <a:pt x="3146" y="7270"/>
                    </a:lnTo>
                    <a:lnTo>
                      <a:pt x="3234" y="7237"/>
                    </a:lnTo>
                    <a:lnTo>
                      <a:pt x="3311" y="7204"/>
                    </a:lnTo>
                    <a:lnTo>
                      <a:pt x="3388" y="7149"/>
                    </a:lnTo>
                    <a:lnTo>
                      <a:pt x="3464" y="7105"/>
                    </a:lnTo>
                    <a:lnTo>
                      <a:pt x="3530" y="7050"/>
                    </a:lnTo>
                    <a:lnTo>
                      <a:pt x="3596" y="6984"/>
                    </a:lnTo>
                    <a:lnTo>
                      <a:pt x="3662" y="6918"/>
                    </a:lnTo>
                    <a:lnTo>
                      <a:pt x="3717" y="6841"/>
                    </a:lnTo>
                    <a:lnTo>
                      <a:pt x="3761" y="6775"/>
                    </a:lnTo>
                    <a:lnTo>
                      <a:pt x="3805" y="6687"/>
                    </a:lnTo>
                    <a:lnTo>
                      <a:pt x="3838" y="6610"/>
                    </a:lnTo>
                    <a:lnTo>
                      <a:pt x="3871" y="6522"/>
                    </a:lnTo>
                    <a:lnTo>
                      <a:pt x="3893" y="6434"/>
                    </a:lnTo>
                    <a:lnTo>
                      <a:pt x="3915" y="6346"/>
                    </a:lnTo>
                    <a:lnTo>
                      <a:pt x="3915" y="6247"/>
                    </a:lnTo>
                    <a:lnTo>
                      <a:pt x="3937" y="5687"/>
                    </a:lnTo>
                    <a:lnTo>
                      <a:pt x="3794" y="5555"/>
                    </a:lnTo>
                    <a:lnTo>
                      <a:pt x="3739" y="5511"/>
                    </a:lnTo>
                    <a:lnTo>
                      <a:pt x="3728" y="5511"/>
                    </a:lnTo>
                    <a:lnTo>
                      <a:pt x="3607" y="5390"/>
                    </a:lnTo>
                    <a:lnTo>
                      <a:pt x="2640" y="5390"/>
                    </a:lnTo>
                    <a:lnTo>
                      <a:pt x="2772" y="3894"/>
                    </a:lnTo>
                    <a:lnTo>
                      <a:pt x="2849" y="3201"/>
                    </a:lnTo>
                    <a:lnTo>
                      <a:pt x="2904" y="2750"/>
                    </a:lnTo>
                    <a:lnTo>
                      <a:pt x="2915" y="2706"/>
                    </a:lnTo>
                    <a:lnTo>
                      <a:pt x="2915" y="2684"/>
                    </a:lnTo>
                    <a:lnTo>
                      <a:pt x="2948" y="2475"/>
                    </a:lnTo>
                    <a:lnTo>
                      <a:pt x="2992" y="2277"/>
                    </a:lnTo>
                    <a:lnTo>
                      <a:pt x="3047" y="2090"/>
                    </a:lnTo>
                    <a:lnTo>
                      <a:pt x="3113" y="1914"/>
                    </a:lnTo>
                    <a:lnTo>
                      <a:pt x="3201" y="1749"/>
                    </a:lnTo>
                    <a:lnTo>
                      <a:pt x="3289" y="1595"/>
                    </a:lnTo>
                    <a:lnTo>
                      <a:pt x="3388" y="1463"/>
                    </a:lnTo>
                    <a:lnTo>
                      <a:pt x="3486" y="1331"/>
                    </a:lnTo>
                    <a:lnTo>
                      <a:pt x="3607" y="1221"/>
                    </a:lnTo>
                    <a:lnTo>
                      <a:pt x="3739" y="1122"/>
                    </a:lnTo>
                    <a:lnTo>
                      <a:pt x="3871" y="1035"/>
                    </a:lnTo>
                    <a:lnTo>
                      <a:pt x="4014" y="969"/>
                    </a:lnTo>
                    <a:lnTo>
                      <a:pt x="4168" y="914"/>
                    </a:lnTo>
                    <a:lnTo>
                      <a:pt x="4322" y="870"/>
                    </a:lnTo>
                    <a:lnTo>
                      <a:pt x="4487" y="848"/>
                    </a:lnTo>
                    <a:lnTo>
                      <a:pt x="4652" y="837"/>
                    </a:lnTo>
                    <a:lnTo>
                      <a:pt x="4828" y="848"/>
                    </a:lnTo>
                    <a:lnTo>
                      <a:pt x="4993" y="870"/>
                    </a:lnTo>
                    <a:lnTo>
                      <a:pt x="5147" y="914"/>
                    </a:lnTo>
                    <a:lnTo>
                      <a:pt x="5301" y="969"/>
                    </a:lnTo>
                    <a:lnTo>
                      <a:pt x="5444" y="1035"/>
                    </a:lnTo>
                    <a:lnTo>
                      <a:pt x="5576" y="1122"/>
                    </a:lnTo>
                    <a:lnTo>
                      <a:pt x="5708" y="1221"/>
                    </a:lnTo>
                    <a:lnTo>
                      <a:pt x="5818" y="1331"/>
                    </a:lnTo>
                    <a:lnTo>
                      <a:pt x="5928" y="1463"/>
                    </a:lnTo>
                    <a:lnTo>
                      <a:pt x="6027" y="1595"/>
                    </a:lnTo>
                    <a:lnTo>
                      <a:pt x="6115" y="1749"/>
                    </a:lnTo>
                    <a:lnTo>
                      <a:pt x="6192" y="1914"/>
                    </a:lnTo>
                    <a:lnTo>
                      <a:pt x="6269" y="2090"/>
                    </a:lnTo>
                    <a:lnTo>
                      <a:pt x="6324" y="2277"/>
                    </a:lnTo>
                    <a:lnTo>
                      <a:pt x="6368" y="2475"/>
                    </a:lnTo>
                    <a:lnTo>
                      <a:pt x="6401" y="2684"/>
                    </a:lnTo>
                    <a:lnTo>
                      <a:pt x="6401" y="2706"/>
                    </a:lnTo>
                    <a:lnTo>
                      <a:pt x="6401" y="2728"/>
                    </a:lnTo>
                    <a:lnTo>
                      <a:pt x="6412" y="2739"/>
                    </a:lnTo>
                    <a:lnTo>
                      <a:pt x="6467" y="3190"/>
                    </a:lnTo>
                    <a:lnTo>
                      <a:pt x="6544" y="3883"/>
                    </a:lnTo>
                    <a:lnTo>
                      <a:pt x="6676" y="5390"/>
                    </a:lnTo>
                    <a:lnTo>
                      <a:pt x="5697" y="5390"/>
                    </a:lnTo>
                    <a:lnTo>
                      <a:pt x="5587" y="5511"/>
                    </a:lnTo>
                    <a:lnTo>
                      <a:pt x="5576" y="5511"/>
                    </a:lnTo>
                    <a:lnTo>
                      <a:pt x="5521" y="5555"/>
                    </a:lnTo>
                    <a:lnTo>
                      <a:pt x="5378" y="5687"/>
                    </a:lnTo>
                    <a:lnTo>
                      <a:pt x="5400" y="6236"/>
                    </a:lnTo>
                    <a:lnTo>
                      <a:pt x="5400" y="6247"/>
                    </a:lnTo>
                    <a:lnTo>
                      <a:pt x="5400" y="6346"/>
                    </a:lnTo>
                    <a:lnTo>
                      <a:pt x="5422" y="6434"/>
                    </a:lnTo>
                    <a:lnTo>
                      <a:pt x="5444" y="6522"/>
                    </a:lnTo>
                    <a:lnTo>
                      <a:pt x="5477" y="6610"/>
                    </a:lnTo>
                    <a:lnTo>
                      <a:pt x="5510" y="6687"/>
                    </a:lnTo>
                    <a:lnTo>
                      <a:pt x="5554" y="6775"/>
                    </a:lnTo>
                    <a:lnTo>
                      <a:pt x="5598" y="6841"/>
                    </a:lnTo>
                    <a:lnTo>
                      <a:pt x="5653" y="6918"/>
                    </a:lnTo>
                    <a:lnTo>
                      <a:pt x="5719" y="6984"/>
                    </a:lnTo>
                    <a:lnTo>
                      <a:pt x="5785" y="7050"/>
                    </a:lnTo>
                    <a:lnTo>
                      <a:pt x="5851" y="7105"/>
                    </a:lnTo>
                    <a:lnTo>
                      <a:pt x="5928" y="7149"/>
                    </a:lnTo>
                    <a:lnTo>
                      <a:pt x="6005" y="7204"/>
                    </a:lnTo>
                    <a:lnTo>
                      <a:pt x="6082" y="7237"/>
                    </a:lnTo>
                    <a:lnTo>
                      <a:pt x="6170" y="7270"/>
                    </a:lnTo>
                    <a:lnTo>
                      <a:pt x="6269" y="7303"/>
                    </a:lnTo>
                    <a:lnTo>
                      <a:pt x="7336" y="7567"/>
                    </a:lnTo>
                    <a:lnTo>
                      <a:pt x="7446" y="7589"/>
                    </a:lnTo>
                    <a:lnTo>
                      <a:pt x="7545" y="7633"/>
                    </a:lnTo>
                    <a:lnTo>
                      <a:pt x="7644" y="7666"/>
                    </a:lnTo>
                    <a:lnTo>
                      <a:pt x="7732" y="7721"/>
                    </a:lnTo>
                    <a:lnTo>
                      <a:pt x="7820" y="7776"/>
                    </a:lnTo>
                    <a:lnTo>
                      <a:pt x="7908" y="7831"/>
                    </a:lnTo>
                    <a:lnTo>
                      <a:pt x="8073" y="7963"/>
                    </a:lnTo>
                    <a:lnTo>
                      <a:pt x="8215" y="8117"/>
                    </a:lnTo>
                    <a:lnTo>
                      <a:pt x="8281" y="8194"/>
                    </a:lnTo>
                    <a:lnTo>
                      <a:pt x="8336" y="8282"/>
                    </a:lnTo>
                    <a:lnTo>
                      <a:pt x="8391" y="8381"/>
                    </a:lnTo>
                    <a:lnTo>
                      <a:pt x="8435" y="8469"/>
                    </a:lnTo>
                    <a:lnTo>
                      <a:pt x="8479" y="8568"/>
                    </a:lnTo>
                    <a:lnTo>
                      <a:pt x="8512" y="8667"/>
                    </a:lnTo>
                    <a:lnTo>
                      <a:pt x="9304" y="8425"/>
                    </a:lnTo>
                    <a:lnTo>
                      <a:pt x="9260" y="8271"/>
                    </a:lnTo>
                    <a:lnTo>
                      <a:pt x="9194" y="8117"/>
                    </a:lnTo>
                    <a:lnTo>
                      <a:pt x="9117" y="7974"/>
                    </a:lnTo>
                    <a:lnTo>
                      <a:pt x="9040" y="7842"/>
                    </a:lnTo>
                    <a:lnTo>
                      <a:pt x="8952" y="7710"/>
                    </a:lnTo>
                    <a:lnTo>
                      <a:pt x="8853" y="7589"/>
                    </a:lnTo>
                    <a:lnTo>
                      <a:pt x="8754" y="7468"/>
                    </a:lnTo>
                    <a:lnTo>
                      <a:pt x="8644" y="7358"/>
                    </a:lnTo>
                    <a:lnTo>
                      <a:pt x="8523" y="7248"/>
                    </a:lnTo>
                    <a:lnTo>
                      <a:pt x="8402" y="7160"/>
                    </a:lnTo>
                    <a:lnTo>
                      <a:pt x="8270" y="7061"/>
                    </a:lnTo>
                    <a:lnTo>
                      <a:pt x="8139" y="6984"/>
                    </a:lnTo>
                    <a:lnTo>
                      <a:pt x="7996" y="6918"/>
                    </a:lnTo>
                    <a:lnTo>
                      <a:pt x="7842" y="6852"/>
                    </a:lnTo>
                    <a:lnTo>
                      <a:pt x="7699" y="6797"/>
                    </a:lnTo>
                    <a:lnTo>
                      <a:pt x="7545" y="6753"/>
                    </a:lnTo>
                    <a:lnTo>
                      <a:pt x="6467" y="6489"/>
                    </a:lnTo>
                    <a:lnTo>
                      <a:pt x="6423" y="6467"/>
                    </a:lnTo>
                    <a:lnTo>
                      <a:pt x="6379" y="6456"/>
                    </a:lnTo>
                    <a:lnTo>
                      <a:pt x="6335" y="6423"/>
                    </a:lnTo>
                    <a:lnTo>
                      <a:pt x="6302" y="6390"/>
                    </a:lnTo>
                    <a:lnTo>
                      <a:pt x="6280" y="6357"/>
                    </a:lnTo>
                    <a:lnTo>
                      <a:pt x="6258" y="6313"/>
                    </a:lnTo>
                    <a:lnTo>
                      <a:pt x="6236" y="6269"/>
                    </a:lnTo>
                    <a:lnTo>
                      <a:pt x="6236" y="6225"/>
                    </a:lnTo>
                    <a:lnTo>
                      <a:pt x="7578" y="6225"/>
                    </a:lnTo>
                    <a:lnTo>
                      <a:pt x="7545" y="5775"/>
                    </a:lnTo>
                    <a:lnTo>
                      <a:pt x="7413" y="4257"/>
                    </a:lnTo>
                    <a:lnTo>
                      <a:pt x="7314" y="3245"/>
                    </a:lnTo>
                    <a:lnTo>
                      <a:pt x="7270" y="2838"/>
                    </a:lnTo>
                    <a:lnTo>
                      <a:pt x="7226" y="2563"/>
                    </a:lnTo>
                    <a:lnTo>
                      <a:pt x="7226" y="2541"/>
                    </a:lnTo>
                    <a:lnTo>
                      <a:pt x="7171" y="2255"/>
                    </a:lnTo>
                    <a:lnTo>
                      <a:pt x="7105" y="1991"/>
                    </a:lnTo>
                    <a:lnTo>
                      <a:pt x="7028" y="1738"/>
                    </a:lnTo>
                    <a:lnTo>
                      <a:pt x="6929" y="1496"/>
                    </a:lnTo>
                    <a:lnTo>
                      <a:pt x="6808" y="1265"/>
                    </a:lnTo>
                    <a:lnTo>
                      <a:pt x="6676" y="1056"/>
                    </a:lnTo>
                    <a:lnTo>
                      <a:pt x="6533" y="870"/>
                    </a:lnTo>
                    <a:lnTo>
                      <a:pt x="6368" y="694"/>
                    </a:lnTo>
                    <a:lnTo>
                      <a:pt x="6192" y="540"/>
                    </a:lnTo>
                    <a:lnTo>
                      <a:pt x="6005" y="397"/>
                    </a:lnTo>
                    <a:lnTo>
                      <a:pt x="5807" y="276"/>
                    </a:lnTo>
                    <a:lnTo>
                      <a:pt x="5598" y="188"/>
                    </a:lnTo>
                    <a:lnTo>
                      <a:pt x="5378" y="100"/>
                    </a:lnTo>
                    <a:lnTo>
                      <a:pt x="5147" y="45"/>
                    </a:lnTo>
                    <a:lnTo>
                      <a:pt x="4905" y="12"/>
                    </a:lnTo>
                    <a:lnTo>
                      <a:pt x="4652"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15" name="Google Shape;715;p24"/>
              <p:cNvSpPr/>
              <p:nvPr/>
            </p:nvSpPr>
            <p:spPr>
              <a:xfrm>
                <a:off x="3622557" y="2125095"/>
                <a:ext cx="231825" cy="231825"/>
              </a:xfrm>
              <a:custGeom>
                <a:avLst/>
                <a:gdLst/>
                <a:ahLst/>
                <a:cxnLst/>
                <a:rect l="l" t="t" r="r" b="b"/>
                <a:pathLst>
                  <a:path w="13561" h="13561" extrusionOk="0">
                    <a:moveTo>
                      <a:pt x="7083" y="836"/>
                    </a:moveTo>
                    <a:lnTo>
                      <a:pt x="7391" y="869"/>
                    </a:lnTo>
                    <a:lnTo>
                      <a:pt x="7688" y="902"/>
                    </a:lnTo>
                    <a:lnTo>
                      <a:pt x="7974" y="957"/>
                    </a:lnTo>
                    <a:lnTo>
                      <a:pt x="8260" y="1023"/>
                    </a:lnTo>
                    <a:lnTo>
                      <a:pt x="8546" y="1100"/>
                    </a:lnTo>
                    <a:lnTo>
                      <a:pt x="8821" y="1199"/>
                    </a:lnTo>
                    <a:lnTo>
                      <a:pt x="9096" y="1298"/>
                    </a:lnTo>
                    <a:lnTo>
                      <a:pt x="9360" y="1419"/>
                    </a:lnTo>
                    <a:lnTo>
                      <a:pt x="9613" y="1551"/>
                    </a:lnTo>
                    <a:lnTo>
                      <a:pt x="9855" y="1694"/>
                    </a:lnTo>
                    <a:lnTo>
                      <a:pt x="10097" y="1848"/>
                    </a:lnTo>
                    <a:lnTo>
                      <a:pt x="10338" y="2013"/>
                    </a:lnTo>
                    <a:lnTo>
                      <a:pt x="10558" y="2189"/>
                    </a:lnTo>
                    <a:lnTo>
                      <a:pt x="10778" y="2376"/>
                    </a:lnTo>
                    <a:lnTo>
                      <a:pt x="10976" y="2574"/>
                    </a:lnTo>
                    <a:lnTo>
                      <a:pt x="11174" y="2783"/>
                    </a:lnTo>
                    <a:lnTo>
                      <a:pt x="11361" y="3003"/>
                    </a:lnTo>
                    <a:lnTo>
                      <a:pt x="11537" y="3223"/>
                    </a:lnTo>
                    <a:lnTo>
                      <a:pt x="11702" y="3454"/>
                    </a:lnTo>
                    <a:lnTo>
                      <a:pt x="11856" y="3696"/>
                    </a:lnTo>
                    <a:lnTo>
                      <a:pt x="12010" y="3949"/>
                    </a:lnTo>
                    <a:lnTo>
                      <a:pt x="12131" y="4201"/>
                    </a:lnTo>
                    <a:lnTo>
                      <a:pt x="12252" y="4465"/>
                    </a:lnTo>
                    <a:lnTo>
                      <a:pt x="12362" y="4740"/>
                    </a:lnTo>
                    <a:lnTo>
                      <a:pt x="12461" y="5015"/>
                    </a:lnTo>
                    <a:lnTo>
                      <a:pt x="12538" y="5290"/>
                    </a:lnTo>
                    <a:lnTo>
                      <a:pt x="12604" y="5576"/>
                    </a:lnTo>
                    <a:lnTo>
                      <a:pt x="12659" y="5873"/>
                    </a:lnTo>
                    <a:lnTo>
                      <a:pt x="12692" y="6170"/>
                    </a:lnTo>
                    <a:lnTo>
                      <a:pt x="12714" y="6467"/>
                    </a:lnTo>
                    <a:lnTo>
                      <a:pt x="12725" y="6775"/>
                    </a:lnTo>
                    <a:lnTo>
                      <a:pt x="12714" y="7083"/>
                    </a:lnTo>
                    <a:lnTo>
                      <a:pt x="12692" y="7380"/>
                    </a:lnTo>
                    <a:lnTo>
                      <a:pt x="12659" y="7677"/>
                    </a:lnTo>
                    <a:lnTo>
                      <a:pt x="12604" y="7974"/>
                    </a:lnTo>
                    <a:lnTo>
                      <a:pt x="12538" y="8260"/>
                    </a:lnTo>
                    <a:lnTo>
                      <a:pt x="12461" y="8546"/>
                    </a:lnTo>
                    <a:lnTo>
                      <a:pt x="12362" y="8820"/>
                    </a:lnTo>
                    <a:lnTo>
                      <a:pt x="12252" y="9084"/>
                    </a:lnTo>
                    <a:lnTo>
                      <a:pt x="12131" y="9348"/>
                    </a:lnTo>
                    <a:lnTo>
                      <a:pt x="12010" y="9612"/>
                    </a:lnTo>
                    <a:lnTo>
                      <a:pt x="11856" y="9854"/>
                    </a:lnTo>
                    <a:lnTo>
                      <a:pt x="11702" y="10096"/>
                    </a:lnTo>
                    <a:lnTo>
                      <a:pt x="11537" y="10327"/>
                    </a:lnTo>
                    <a:lnTo>
                      <a:pt x="11361" y="10558"/>
                    </a:lnTo>
                    <a:lnTo>
                      <a:pt x="11174" y="10767"/>
                    </a:lnTo>
                    <a:lnTo>
                      <a:pt x="10976" y="10976"/>
                    </a:lnTo>
                    <a:lnTo>
                      <a:pt x="10778" y="11174"/>
                    </a:lnTo>
                    <a:lnTo>
                      <a:pt x="10558" y="11361"/>
                    </a:lnTo>
                    <a:lnTo>
                      <a:pt x="10338" y="11537"/>
                    </a:lnTo>
                    <a:lnTo>
                      <a:pt x="10097" y="11702"/>
                    </a:lnTo>
                    <a:lnTo>
                      <a:pt x="9855" y="11856"/>
                    </a:lnTo>
                    <a:lnTo>
                      <a:pt x="9613" y="11999"/>
                    </a:lnTo>
                    <a:lnTo>
                      <a:pt x="9360" y="12131"/>
                    </a:lnTo>
                    <a:lnTo>
                      <a:pt x="9096" y="12252"/>
                    </a:lnTo>
                    <a:lnTo>
                      <a:pt x="8821" y="12362"/>
                    </a:lnTo>
                    <a:lnTo>
                      <a:pt x="8546" y="12450"/>
                    </a:lnTo>
                    <a:lnTo>
                      <a:pt x="8260" y="12538"/>
                    </a:lnTo>
                    <a:lnTo>
                      <a:pt x="7974" y="12604"/>
                    </a:lnTo>
                    <a:lnTo>
                      <a:pt x="7688" y="12648"/>
                    </a:lnTo>
                    <a:lnTo>
                      <a:pt x="7391" y="12692"/>
                    </a:lnTo>
                    <a:lnTo>
                      <a:pt x="7083" y="12714"/>
                    </a:lnTo>
                    <a:lnTo>
                      <a:pt x="6775" y="12725"/>
                    </a:lnTo>
                    <a:lnTo>
                      <a:pt x="6478" y="12714"/>
                    </a:lnTo>
                    <a:lnTo>
                      <a:pt x="6170" y="12692"/>
                    </a:lnTo>
                    <a:lnTo>
                      <a:pt x="5873" y="12648"/>
                    </a:lnTo>
                    <a:lnTo>
                      <a:pt x="5587" y="12604"/>
                    </a:lnTo>
                    <a:lnTo>
                      <a:pt x="5302" y="12538"/>
                    </a:lnTo>
                    <a:lnTo>
                      <a:pt x="5016" y="12450"/>
                    </a:lnTo>
                    <a:lnTo>
                      <a:pt x="4741" y="12362"/>
                    </a:lnTo>
                    <a:lnTo>
                      <a:pt x="4466" y="12252"/>
                    </a:lnTo>
                    <a:lnTo>
                      <a:pt x="4202" y="12131"/>
                    </a:lnTo>
                    <a:lnTo>
                      <a:pt x="3949" y="11999"/>
                    </a:lnTo>
                    <a:lnTo>
                      <a:pt x="3696" y="11856"/>
                    </a:lnTo>
                    <a:lnTo>
                      <a:pt x="3465" y="11702"/>
                    </a:lnTo>
                    <a:lnTo>
                      <a:pt x="3223" y="11537"/>
                    </a:lnTo>
                    <a:lnTo>
                      <a:pt x="3003" y="11361"/>
                    </a:lnTo>
                    <a:lnTo>
                      <a:pt x="2783" y="11174"/>
                    </a:lnTo>
                    <a:lnTo>
                      <a:pt x="2585" y="10976"/>
                    </a:lnTo>
                    <a:lnTo>
                      <a:pt x="2387" y="10767"/>
                    </a:lnTo>
                    <a:lnTo>
                      <a:pt x="2200" y="10558"/>
                    </a:lnTo>
                    <a:lnTo>
                      <a:pt x="2024" y="10327"/>
                    </a:lnTo>
                    <a:lnTo>
                      <a:pt x="1848" y="10096"/>
                    </a:lnTo>
                    <a:lnTo>
                      <a:pt x="1694" y="9854"/>
                    </a:lnTo>
                    <a:lnTo>
                      <a:pt x="1551" y="9612"/>
                    </a:lnTo>
                    <a:lnTo>
                      <a:pt x="1419" y="9348"/>
                    </a:lnTo>
                    <a:lnTo>
                      <a:pt x="1309" y="9084"/>
                    </a:lnTo>
                    <a:lnTo>
                      <a:pt x="1199" y="8820"/>
                    </a:lnTo>
                    <a:lnTo>
                      <a:pt x="1100" y="8546"/>
                    </a:lnTo>
                    <a:lnTo>
                      <a:pt x="1023" y="8260"/>
                    </a:lnTo>
                    <a:lnTo>
                      <a:pt x="957" y="7974"/>
                    </a:lnTo>
                    <a:lnTo>
                      <a:pt x="902" y="7677"/>
                    </a:lnTo>
                    <a:lnTo>
                      <a:pt x="869" y="7380"/>
                    </a:lnTo>
                    <a:lnTo>
                      <a:pt x="847" y="7083"/>
                    </a:lnTo>
                    <a:lnTo>
                      <a:pt x="836" y="6775"/>
                    </a:lnTo>
                    <a:lnTo>
                      <a:pt x="847" y="6467"/>
                    </a:lnTo>
                    <a:lnTo>
                      <a:pt x="869" y="6170"/>
                    </a:lnTo>
                    <a:lnTo>
                      <a:pt x="902" y="5873"/>
                    </a:lnTo>
                    <a:lnTo>
                      <a:pt x="957" y="5576"/>
                    </a:lnTo>
                    <a:lnTo>
                      <a:pt x="1023" y="5290"/>
                    </a:lnTo>
                    <a:lnTo>
                      <a:pt x="1100" y="5015"/>
                    </a:lnTo>
                    <a:lnTo>
                      <a:pt x="1199" y="4740"/>
                    </a:lnTo>
                    <a:lnTo>
                      <a:pt x="1309" y="4465"/>
                    </a:lnTo>
                    <a:lnTo>
                      <a:pt x="1419" y="4201"/>
                    </a:lnTo>
                    <a:lnTo>
                      <a:pt x="1551" y="3949"/>
                    </a:lnTo>
                    <a:lnTo>
                      <a:pt x="1694" y="3696"/>
                    </a:lnTo>
                    <a:lnTo>
                      <a:pt x="1848" y="3454"/>
                    </a:lnTo>
                    <a:lnTo>
                      <a:pt x="2024" y="3223"/>
                    </a:lnTo>
                    <a:lnTo>
                      <a:pt x="2200" y="3003"/>
                    </a:lnTo>
                    <a:lnTo>
                      <a:pt x="2387" y="2783"/>
                    </a:lnTo>
                    <a:lnTo>
                      <a:pt x="2585" y="2574"/>
                    </a:lnTo>
                    <a:lnTo>
                      <a:pt x="2783" y="2376"/>
                    </a:lnTo>
                    <a:lnTo>
                      <a:pt x="3003" y="2189"/>
                    </a:lnTo>
                    <a:lnTo>
                      <a:pt x="3223" y="2013"/>
                    </a:lnTo>
                    <a:lnTo>
                      <a:pt x="3465" y="1848"/>
                    </a:lnTo>
                    <a:lnTo>
                      <a:pt x="3696" y="1694"/>
                    </a:lnTo>
                    <a:lnTo>
                      <a:pt x="3949" y="1551"/>
                    </a:lnTo>
                    <a:lnTo>
                      <a:pt x="4202" y="1419"/>
                    </a:lnTo>
                    <a:lnTo>
                      <a:pt x="4466" y="1298"/>
                    </a:lnTo>
                    <a:lnTo>
                      <a:pt x="4741" y="1199"/>
                    </a:lnTo>
                    <a:lnTo>
                      <a:pt x="5016" y="1100"/>
                    </a:lnTo>
                    <a:lnTo>
                      <a:pt x="5302" y="1023"/>
                    </a:lnTo>
                    <a:lnTo>
                      <a:pt x="5587" y="957"/>
                    </a:lnTo>
                    <a:lnTo>
                      <a:pt x="5873" y="902"/>
                    </a:lnTo>
                    <a:lnTo>
                      <a:pt x="6170" y="869"/>
                    </a:lnTo>
                    <a:lnTo>
                      <a:pt x="6478" y="836"/>
                    </a:lnTo>
                    <a:close/>
                    <a:moveTo>
                      <a:pt x="6775" y="0"/>
                    </a:moveTo>
                    <a:lnTo>
                      <a:pt x="6434" y="11"/>
                    </a:lnTo>
                    <a:lnTo>
                      <a:pt x="6093" y="33"/>
                    </a:lnTo>
                    <a:lnTo>
                      <a:pt x="5752" y="77"/>
                    </a:lnTo>
                    <a:lnTo>
                      <a:pt x="5412" y="132"/>
                    </a:lnTo>
                    <a:lnTo>
                      <a:pt x="5093" y="209"/>
                    </a:lnTo>
                    <a:lnTo>
                      <a:pt x="4763" y="308"/>
                    </a:lnTo>
                    <a:lnTo>
                      <a:pt x="4455" y="407"/>
                    </a:lnTo>
                    <a:lnTo>
                      <a:pt x="4147" y="528"/>
                    </a:lnTo>
                    <a:lnTo>
                      <a:pt x="3839" y="671"/>
                    </a:lnTo>
                    <a:lnTo>
                      <a:pt x="3553" y="814"/>
                    </a:lnTo>
                    <a:lnTo>
                      <a:pt x="3267" y="979"/>
                    </a:lnTo>
                    <a:lnTo>
                      <a:pt x="2992" y="1155"/>
                    </a:lnTo>
                    <a:lnTo>
                      <a:pt x="2728" y="1342"/>
                    </a:lnTo>
                    <a:lnTo>
                      <a:pt x="2475" y="1551"/>
                    </a:lnTo>
                    <a:lnTo>
                      <a:pt x="2222" y="1760"/>
                    </a:lnTo>
                    <a:lnTo>
                      <a:pt x="1991" y="1991"/>
                    </a:lnTo>
                    <a:lnTo>
                      <a:pt x="1760" y="2222"/>
                    </a:lnTo>
                    <a:lnTo>
                      <a:pt x="1551" y="2464"/>
                    </a:lnTo>
                    <a:lnTo>
                      <a:pt x="1353" y="2728"/>
                    </a:lnTo>
                    <a:lnTo>
                      <a:pt x="1166" y="2992"/>
                    </a:lnTo>
                    <a:lnTo>
                      <a:pt x="979" y="3267"/>
                    </a:lnTo>
                    <a:lnTo>
                      <a:pt x="825" y="3553"/>
                    </a:lnTo>
                    <a:lnTo>
                      <a:pt x="672" y="3839"/>
                    </a:lnTo>
                    <a:lnTo>
                      <a:pt x="540" y="4146"/>
                    </a:lnTo>
                    <a:lnTo>
                      <a:pt x="419" y="4443"/>
                    </a:lnTo>
                    <a:lnTo>
                      <a:pt x="309" y="4762"/>
                    </a:lnTo>
                    <a:lnTo>
                      <a:pt x="221" y="5081"/>
                    </a:lnTo>
                    <a:lnTo>
                      <a:pt x="144" y="5411"/>
                    </a:lnTo>
                    <a:lnTo>
                      <a:pt x="78" y="5741"/>
                    </a:lnTo>
                    <a:lnTo>
                      <a:pt x="34" y="6082"/>
                    </a:lnTo>
                    <a:lnTo>
                      <a:pt x="12" y="6434"/>
                    </a:lnTo>
                    <a:lnTo>
                      <a:pt x="1" y="6775"/>
                    </a:lnTo>
                    <a:lnTo>
                      <a:pt x="12" y="7127"/>
                    </a:lnTo>
                    <a:lnTo>
                      <a:pt x="34" y="7468"/>
                    </a:lnTo>
                    <a:lnTo>
                      <a:pt x="78" y="7809"/>
                    </a:lnTo>
                    <a:lnTo>
                      <a:pt x="144" y="8139"/>
                    </a:lnTo>
                    <a:lnTo>
                      <a:pt x="221" y="8469"/>
                    </a:lnTo>
                    <a:lnTo>
                      <a:pt x="309" y="8787"/>
                    </a:lnTo>
                    <a:lnTo>
                      <a:pt x="419" y="9106"/>
                    </a:lnTo>
                    <a:lnTo>
                      <a:pt x="540" y="9414"/>
                    </a:lnTo>
                    <a:lnTo>
                      <a:pt x="672" y="9711"/>
                    </a:lnTo>
                    <a:lnTo>
                      <a:pt x="825" y="10008"/>
                    </a:lnTo>
                    <a:lnTo>
                      <a:pt x="979" y="10294"/>
                    </a:lnTo>
                    <a:lnTo>
                      <a:pt x="1166" y="10569"/>
                    </a:lnTo>
                    <a:lnTo>
                      <a:pt x="1353" y="10833"/>
                    </a:lnTo>
                    <a:lnTo>
                      <a:pt x="1551" y="11086"/>
                    </a:lnTo>
                    <a:lnTo>
                      <a:pt x="1760" y="11328"/>
                    </a:lnTo>
                    <a:lnTo>
                      <a:pt x="1991" y="11570"/>
                    </a:lnTo>
                    <a:lnTo>
                      <a:pt x="2222" y="11790"/>
                    </a:lnTo>
                    <a:lnTo>
                      <a:pt x="2475" y="12010"/>
                    </a:lnTo>
                    <a:lnTo>
                      <a:pt x="2728" y="12208"/>
                    </a:lnTo>
                    <a:lnTo>
                      <a:pt x="2992" y="12395"/>
                    </a:lnTo>
                    <a:lnTo>
                      <a:pt x="3267" y="12571"/>
                    </a:lnTo>
                    <a:lnTo>
                      <a:pt x="3553" y="12736"/>
                    </a:lnTo>
                    <a:lnTo>
                      <a:pt x="3839" y="12890"/>
                    </a:lnTo>
                    <a:lnTo>
                      <a:pt x="4147" y="13022"/>
                    </a:lnTo>
                    <a:lnTo>
                      <a:pt x="4455" y="13143"/>
                    </a:lnTo>
                    <a:lnTo>
                      <a:pt x="4763" y="13253"/>
                    </a:lnTo>
                    <a:lnTo>
                      <a:pt x="5093" y="13341"/>
                    </a:lnTo>
                    <a:lnTo>
                      <a:pt x="5412" y="13418"/>
                    </a:lnTo>
                    <a:lnTo>
                      <a:pt x="5752" y="13473"/>
                    </a:lnTo>
                    <a:lnTo>
                      <a:pt x="6093" y="13517"/>
                    </a:lnTo>
                    <a:lnTo>
                      <a:pt x="6434" y="13549"/>
                    </a:lnTo>
                    <a:lnTo>
                      <a:pt x="6775" y="13560"/>
                    </a:lnTo>
                    <a:lnTo>
                      <a:pt x="7127" y="13549"/>
                    </a:lnTo>
                    <a:lnTo>
                      <a:pt x="7468" y="13517"/>
                    </a:lnTo>
                    <a:lnTo>
                      <a:pt x="7809" y="13473"/>
                    </a:lnTo>
                    <a:lnTo>
                      <a:pt x="8139" y="13418"/>
                    </a:lnTo>
                    <a:lnTo>
                      <a:pt x="8469" y="13341"/>
                    </a:lnTo>
                    <a:lnTo>
                      <a:pt x="8799" y="13253"/>
                    </a:lnTo>
                    <a:lnTo>
                      <a:pt x="9107" y="13143"/>
                    </a:lnTo>
                    <a:lnTo>
                      <a:pt x="9415" y="13022"/>
                    </a:lnTo>
                    <a:lnTo>
                      <a:pt x="9712" y="12890"/>
                    </a:lnTo>
                    <a:lnTo>
                      <a:pt x="10009" y="12736"/>
                    </a:lnTo>
                    <a:lnTo>
                      <a:pt x="10295" y="12571"/>
                    </a:lnTo>
                    <a:lnTo>
                      <a:pt x="10569" y="12395"/>
                    </a:lnTo>
                    <a:lnTo>
                      <a:pt x="10833" y="12208"/>
                    </a:lnTo>
                    <a:lnTo>
                      <a:pt x="11086" y="12010"/>
                    </a:lnTo>
                    <a:lnTo>
                      <a:pt x="11339" y="11790"/>
                    </a:lnTo>
                    <a:lnTo>
                      <a:pt x="11570" y="11570"/>
                    </a:lnTo>
                    <a:lnTo>
                      <a:pt x="11790" y="11328"/>
                    </a:lnTo>
                    <a:lnTo>
                      <a:pt x="12010" y="11086"/>
                    </a:lnTo>
                    <a:lnTo>
                      <a:pt x="12208" y="10833"/>
                    </a:lnTo>
                    <a:lnTo>
                      <a:pt x="12395" y="10569"/>
                    </a:lnTo>
                    <a:lnTo>
                      <a:pt x="12571" y="10294"/>
                    </a:lnTo>
                    <a:lnTo>
                      <a:pt x="12736" y="10008"/>
                    </a:lnTo>
                    <a:lnTo>
                      <a:pt x="12890" y="9711"/>
                    </a:lnTo>
                    <a:lnTo>
                      <a:pt x="13022" y="9414"/>
                    </a:lnTo>
                    <a:lnTo>
                      <a:pt x="13143" y="9106"/>
                    </a:lnTo>
                    <a:lnTo>
                      <a:pt x="13253" y="8787"/>
                    </a:lnTo>
                    <a:lnTo>
                      <a:pt x="13341" y="8469"/>
                    </a:lnTo>
                    <a:lnTo>
                      <a:pt x="13418" y="8139"/>
                    </a:lnTo>
                    <a:lnTo>
                      <a:pt x="13484" y="7809"/>
                    </a:lnTo>
                    <a:lnTo>
                      <a:pt x="13528" y="7468"/>
                    </a:lnTo>
                    <a:lnTo>
                      <a:pt x="13550" y="7127"/>
                    </a:lnTo>
                    <a:lnTo>
                      <a:pt x="13561" y="6775"/>
                    </a:lnTo>
                    <a:lnTo>
                      <a:pt x="13550" y="6434"/>
                    </a:lnTo>
                    <a:lnTo>
                      <a:pt x="13528" y="6082"/>
                    </a:lnTo>
                    <a:lnTo>
                      <a:pt x="13484" y="5741"/>
                    </a:lnTo>
                    <a:lnTo>
                      <a:pt x="13418" y="5411"/>
                    </a:lnTo>
                    <a:lnTo>
                      <a:pt x="13341" y="5081"/>
                    </a:lnTo>
                    <a:lnTo>
                      <a:pt x="13253" y="4762"/>
                    </a:lnTo>
                    <a:lnTo>
                      <a:pt x="13143" y="4443"/>
                    </a:lnTo>
                    <a:lnTo>
                      <a:pt x="13022" y="4146"/>
                    </a:lnTo>
                    <a:lnTo>
                      <a:pt x="12890" y="3839"/>
                    </a:lnTo>
                    <a:lnTo>
                      <a:pt x="12736" y="3553"/>
                    </a:lnTo>
                    <a:lnTo>
                      <a:pt x="12571" y="3267"/>
                    </a:lnTo>
                    <a:lnTo>
                      <a:pt x="12395" y="2992"/>
                    </a:lnTo>
                    <a:lnTo>
                      <a:pt x="12208" y="2728"/>
                    </a:lnTo>
                    <a:lnTo>
                      <a:pt x="12010" y="2464"/>
                    </a:lnTo>
                    <a:lnTo>
                      <a:pt x="11790" y="2222"/>
                    </a:lnTo>
                    <a:lnTo>
                      <a:pt x="11570" y="1991"/>
                    </a:lnTo>
                    <a:lnTo>
                      <a:pt x="11339" y="1760"/>
                    </a:lnTo>
                    <a:lnTo>
                      <a:pt x="11086" y="1551"/>
                    </a:lnTo>
                    <a:lnTo>
                      <a:pt x="10833" y="1342"/>
                    </a:lnTo>
                    <a:lnTo>
                      <a:pt x="10569" y="1155"/>
                    </a:lnTo>
                    <a:lnTo>
                      <a:pt x="10295" y="979"/>
                    </a:lnTo>
                    <a:lnTo>
                      <a:pt x="10009" y="814"/>
                    </a:lnTo>
                    <a:lnTo>
                      <a:pt x="9712" y="671"/>
                    </a:lnTo>
                    <a:lnTo>
                      <a:pt x="9415" y="528"/>
                    </a:lnTo>
                    <a:lnTo>
                      <a:pt x="9107" y="407"/>
                    </a:lnTo>
                    <a:lnTo>
                      <a:pt x="8799" y="308"/>
                    </a:lnTo>
                    <a:lnTo>
                      <a:pt x="8469" y="209"/>
                    </a:lnTo>
                    <a:lnTo>
                      <a:pt x="8139" y="132"/>
                    </a:lnTo>
                    <a:lnTo>
                      <a:pt x="7809" y="77"/>
                    </a:lnTo>
                    <a:lnTo>
                      <a:pt x="7468" y="33"/>
                    </a:lnTo>
                    <a:lnTo>
                      <a:pt x="7127" y="11"/>
                    </a:lnTo>
                    <a:lnTo>
                      <a:pt x="6775"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16" name="Google Shape;716;p24"/>
              <p:cNvSpPr/>
              <p:nvPr/>
            </p:nvSpPr>
            <p:spPr>
              <a:xfrm>
                <a:off x="3658849" y="1867901"/>
                <a:ext cx="159069" cy="148162"/>
              </a:xfrm>
              <a:custGeom>
                <a:avLst/>
                <a:gdLst/>
                <a:ahLst/>
                <a:cxnLst/>
                <a:rect l="l" t="t" r="r" b="b"/>
                <a:pathLst>
                  <a:path w="9305" h="8667" extrusionOk="0">
                    <a:moveTo>
                      <a:pt x="4652" y="0"/>
                    </a:moveTo>
                    <a:lnTo>
                      <a:pt x="4520" y="11"/>
                    </a:lnTo>
                    <a:lnTo>
                      <a:pt x="4388" y="22"/>
                    </a:lnTo>
                    <a:lnTo>
                      <a:pt x="4256" y="33"/>
                    </a:lnTo>
                    <a:lnTo>
                      <a:pt x="4124" y="66"/>
                    </a:lnTo>
                    <a:lnTo>
                      <a:pt x="3992" y="88"/>
                    </a:lnTo>
                    <a:lnTo>
                      <a:pt x="3871" y="132"/>
                    </a:lnTo>
                    <a:lnTo>
                      <a:pt x="3750" y="176"/>
                    </a:lnTo>
                    <a:lnTo>
                      <a:pt x="3629" y="231"/>
                    </a:lnTo>
                    <a:lnTo>
                      <a:pt x="3508" y="286"/>
                    </a:lnTo>
                    <a:lnTo>
                      <a:pt x="3399" y="352"/>
                    </a:lnTo>
                    <a:lnTo>
                      <a:pt x="3289" y="418"/>
                    </a:lnTo>
                    <a:lnTo>
                      <a:pt x="3179" y="495"/>
                    </a:lnTo>
                    <a:lnTo>
                      <a:pt x="3080" y="583"/>
                    </a:lnTo>
                    <a:lnTo>
                      <a:pt x="2981" y="671"/>
                    </a:lnTo>
                    <a:lnTo>
                      <a:pt x="2882" y="759"/>
                    </a:lnTo>
                    <a:lnTo>
                      <a:pt x="2794" y="858"/>
                    </a:lnTo>
                    <a:lnTo>
                      <a:pt x="2706" y="968"/>
                    </a:lnTo>
                    <a:lnTo>
                      <a:pt x="2618" y="1089"/>
                    </a:lnTo>
                    <a:lnTo>
                      <a:pt x="2541" y="1210"/>
                    </a:lnTo>
                    <a:lnTo>
                      <a:pt x="2475" y="1331"/>
                    </a:lnTo>
                    <a:lnTo>
                      <a:pt x="2409" y="1463"/>
                    </a:lnTo>
                    <a:lnTo>
                      <a:pt x="2343" y="1595"/>
                    </a:lnTo>
                    <a:lnTo>
                      <a:pt x="2288" y="1727"/>
                    </a:lnTo>
                    <a:lnTo>
                      <a:pt x="2244" y="1870"/>
                    </a:lnTo>
                    <a:lnTo>
                      <a:pt x="2200" y="2024"/>
                    </a:lnTo>
                    <a:lnTo>
                      <a:pt x="2156" y="2178"/>
                    </a:lnTo>
                    <a:lnTo>
                      <a:pt x="2101" y="2486"/>
                    </a:lnTo>
                    <a:lnTo>
                      <a:pt x="2068" y="2816"/>
                    </a:lnTo>
                    <a:lnTo>
                      <a:pt x="2046" y="3168"/>
                    </a:lnTo>
                    <a:lnTo>
                      <a:pt x="2057" y="3377"/>
                    </a:lnTo>
                    <a:lnTo>
                      <a:pt x="2068" y="3586"/>
                    </a:lnTo>
                    <a:lnTo>
                      <a:pt x="2090" y="3795"/>
                    </a:lnTo>
                    <a:lnTo>
                      <a:pt x="2123" y="4004"/>
                    </a:lnTo>
                    <a:lnTo>
                      <a:pt x="2156" y="4202"/>
                    </a:lnTo>
                    <a:lnTo>
                      <a:pt x="2211" y="4400"/>
                    </a:lnTo>
                    <a:lnTo>
                      <a:pt x="2266" y="4598"/>
                    </a:lnTo>
                    <a:lnTo>
                      <a:pt x="2321" y="4784"/>
                    </a:lnTo>
                    <a:lnTo>
                      <a:pt x="2398" y="4960"/>
                    </a:lnTo>
                    <a:lnTo>
                      <a:pt x="2475" y="5136"/>
                    </a:lnTo>
                    <a:lnTo>
                      <a:pt x="2563" y="5312"/>
                    </a:lnTo>
                    <a:lnTo>
                      <a:pt x="2651" y="5477"/>
                    </a:lnTo>
                    <a:lnTo>
                      <a:pt x="2750" y="5631"/>
                    </a:lnTo>
                    <a:lnTo>
                      <a:pt x="2860" y="5774"/>
                    </a:lnTo>
                    <a:lnTo>
                      <a:pt x="2970" y="5917"/>
                    </a:lnTo>
                    <a:lnTo>
                      <a:pt x="3091" y="6049"/>
                    </a:lnTo>
                    <a:lnTo>
                      <a:pt x="3080" y="6214"/>
                    </a:lnTo>
                    <a:lnTo>
                      <a:pt x="3080" y="6258"/>
                    </a:lnTo>
                    <a:lnTo>
                      <a:pt x="3069" y="6302"/>
                    </a:lnTo>
                    <a:lnTo>
                      <a:pt x="3047" y="6346"/>
                    </a:lnTo>
                    <a:lnTo>
                      <a:pt x="3014" y="6390"/>
                    </a:lnTo>
                    <a:lnTo>
                      <a:pt x="2981" y="6423"/>
                    </a:lnTo>
                    <a:lnTo>
                      <a:pt x="2937" y="6456"/>
                    </a:lnTo>
                    <a:lnTo>
                      <a:pt x="2893" y="6478"/>
                    </a:lnTo>
                    <a:lnTo>
                      <a:pt x="2849" y="6489"/>
                    </a:lnTo>
                    <a:lnTo>
                      <a:pt x="1771" y="6753"/>
                    </a:lnTo>
                    <a:lnTo>
                      <a:pt x="1617" y="6797"/>
                    </a:lnTo>
                    <a:lnTo>
                      <a:pt x="1474" y="6852"/>
                    </a:lnTo>
                    <a:lnTo>
                      <a:pt x="1320" y="6918"/>
                    </a:lnTo>
                    <a:lnTo>
                      <a:pt x="1177" y="6984"/>
                    </a:lnTo>
                    <a:lnTo>
                      <a:pt x="1045" y="7072"/>
                    </a:lnTo>
                    <a:lnTo>
                      <a:pt x="913" y="7160"/>
                    </a:lnTo>
                    <a:lnTo>
                      <a:pt x="792" y="7259"/>
                    </a:lnTo>
                    <a:lnTo>
                      <a:pt x="671" y="7358"/>
                    </a:lnTo>
                    <a:lnTo>
                      <a:pt x="561" y="7468"/>
                    </a:lnTo>
                    <a:lnTo>
                      <a:pt x="462" y="7589"/>
                    </a:lnTo>
                    <a:lnTo>
                      <a:pt x="363" y="7710"/>
                    </a:lnTo>
                    <a:lnTo>
                      <a:pt x="275" y="7842"/>
                    </a:lnTo>
                    <a:lnTo>
                      <a:pt x="187" y="7985"/>
                    </a:lnTo>
                    <a:lnTo>
                      <a:pt x="121" y="8128"/>
                    </a:lnTo>
                    <a:lnTo>
                      <a:pt x="55" y="8271"/>
                    </a:lnTo>
                    <a:lnTo>
                      <a:pt x="0" y="8425"/>
                    </a:lnTo>
                    <a:lnTo>
                      <a:pt x="803" y="8667"/>
                    </a:lnTo>
                    <a:lnTo>
                      <a:pt x="836" y="8568"/>
                    </a:lnTo>
                    <a:lnTo>
                      <a:pt x="880" y="8469"/>
                    </a:lnTo>
                    <a:lnTo>
                      <a:pt x="924" y="8381"/>
                    </a:lnTo>
                    <a:lnTo>
                      <a:pt x="979" y="8293"/>
                    </a:lnTo>
                    <a:lnTo>
                      <a:pt x="1034" y="8205"/>
                    </a:lnTo>
                    <a:lnTo>
                      <a:pt x="1100" y="8117"/>
                    </a:lnTo>
                    <a:lnTo>
                      <a:pt x="1243" y="7963"/>
                    </a:lnTo>
                    <a:lnTo>
                      <a:pt x="1408" y="7831"/>
                    </a:lnTo>
                    <a:lnTo>
                      <a:pt x="1496" y="7776"/>
                    </a:lnTo>
                    <a:lnTo>
                      <a:pt x="1584" y="7721"/>
                    </a:lnTo>
                    <a:lnTo>
                      <a:pt x="1672" y="7677"/>
                    </a:lnTo>
                    <a:lnTo>
                      <a:pt x="1771" y="7633"/>
                    </a:lnTo>
                    <a:lnTo>
                      <a:pt x="1870" y="7600"/>
                    </a:lnTo>
                    <a:lnTo>
                      <a:pt x="1980" y="7567"/>
                    </a:lnTo>
                    <a:lnTo>
                      <a:pt x="3047" y="7303"/>
                    </a:lnTo>
                    <a:lnTo>
                      <a:pt x="3146" y="7270"/>
                    </a:lnTo>
                    <a:lnTo>
                      <a:pt x="3234" y="7237"/>
                    </a:lnTo>
                    <a:lnTo>
                      <a:pt x="3311" y="7204"/>
                    </a:lnTo>
                    <a:lnTo>
                      <a:pt x="3388" y="7160"/>
                    </a:lnTo>
                    <a:lnTo>
                      <a:pt x="3464" y="7105"/>
                    </a:lnTo>
                    <a:lnTo>
                      <a:pt x="3530" y="7050"/>
                    </a:lnTo>
                    <a:lnTo>
                      <a:pt x="3596" y="6984"/>
                    </a:lnTo>
                    <a:lnTo>
                      <a:pt x="3662" y="6918"/>
                    </a:lnTo>
                    <a:lnTo>
                      <a:pt x="3717" y="6852"/>
                    </a:lnTo>
                    <a:lnTo>
                      <a:pt x="3761" y="6775"/>
                    </a:lnTo>
                    <a:lnTo>
                      <a:pt x="3805" y="6698"/>
                    </a:lnTo>
                    <a:lnTo>
                      <a:pt x="3838" y="6610"/>
                    </a:lnTo>
                    <a:lnTo>
                      <a:pt x="3871" y="6522"/>
                    </a:lnTo>
                    <a:lnTo>
                      <a:pt x="3893" y="6434"/>
                    </a:lnTo>
                    <a:lnTo>
                      <a:pt x="3915" y="6346"/>
                    </a:lnTo>
                    <a:lnTo>
                      <a:pt x="3915" y="6247"/>
                    </a:lnTo>
                    <a:lnTo>
                      <a:pt x="3937" y="5697"/>
                    </a:lnTo>
                    <a:lnTo>
                      <a:pt x="3794" y="5565"/>
                    </a:lnTo>
                    <a:lnTo>
                      <a:pt x="3684" y="5466"/>
                    </a:lnTo>
                    <a:lnTo>
                      <a:pt x="3596" y="5356"/>
                    </a:lnTo>
                    <a:lnTo>
                      <a:pt x="3497" y="5246"/>
                    </a:lnTo>
                    <a:lnTo>
                      <a:pt x="3410" y="5114"/>
                    </a:lnTo>
                    <a:lnTo>
                      <a:pt x="3333" y="4982"/>
                    </a:lnTo>
                    <a:lnTo>
                      <a:pt x="3256" y="4839"/>
                    </a:lnTo>
                    <a:lnTo>
                      <a:pt x="3190" y="4697"/>
                    </a:lnTo>
                    <a:lnTo>
                      <a:pt x="3135" y="4543"/>
                    </a:lnTo>
                    <a:lnTo>
                      <a:pt x="3069" y="4389"/>
                    </a:lnTo>
                    <a:lnTo>
                      <a:pt x="3025" y="4224"/>
                    </a:lnTo>
                    <a:lnTo>
                      <a:pt x="2981" y="4059"/>
                    </a:lnTo>
                    <a:lnTo>
                      <a:pt x="2948" y="3883"/>
                    </a:lnTo>
                    <a:lnTo>
                      <a:pt x="2926" y="3707"/>
                    </a:lnTo>
                    <a:lnTo>
                      <a:pt x="2904" y="3531"/>
                    </a:lnTo>
                    <a:lnTo>
                      <a:pt x="2893" y="3344"/>
                    </a:lnTo>
                    <a:lnTo>
                      <a:pt x="2882" y="3168"/>
                    </a:lnTo>
                    <a:lnTo>
                      <a:pt x="2893" y="2904"/>
                    </a:lnTo>
                    <a:lnTo>
                      <a:pt x="2915" y="2662"/>
                    </a:lnTo>
                    <a:lnTo>
                      <a:pt x="2959" y="2420"/>
                    </a:lnTo>
                    <a:lnTo>
                      <a:pt x="3014" y="2200"/>
                    </a:lnTo>
                    <a:lnTo>
                      <a:pt x="3080" y="2002"/>
                    </a:lnTo>
                    <a:lnTo>
                      <a:pt x="3168" y="1804"/>
                    </a:lnTo>
                    <a:lnTo>
                      <a:pt x="3256" y="1628"/>
                    </a:lnTo>
                    <a:lnTo>
                      <a:pt x="3366" y="1474"/>
                    </a:lnTo>
                    <a:lnTo>
                      <a:pt x="3486" y="1331"/>
                    </a:lnTo>
                    <a:lnTo>
                      <a:pt x="3618" y="1199"/>
                    </a:lnTo>
                    <a:lnTo>
                      <a:pt x="3772" y="1100"/>
                    </a:lnTo>
                    <a:lnTo>
                      <a:pt x="3926" y="1001"/>
                    </a:lnTo>
                    <a:lnTo>
                      <a:pt x="4091" y="935"/>
                    </a:lnTo>
                    <a:lnTo>
                      <a:pt x="4267" y="880"/>
                    </a:lnTo>
                    <a:lnTo>
                      <a:pt x="4465" y="847"/>
                    </a:lnTo>
                    <a:lnTo>
                      <a:pt x="4652" y="836"/>
                    </a:lnTo>
                    <a:lnTo>
                      <a:pt x="4850" y="847"/>
                    </a:lnTo>
                    <a:lnTo>
                      <a:pt x="5037" y="880"/>
                    </a:lnTo>
                    <a:lnTo>
                      <a:pt x="5224" y="935"/>
                    </a:lnTo>
                    <a:lnTo>
                      <a:pt x="5389" y="1001"/>
                    </a:lnTo>
                    <a:lnTo>
                      <a:pt x="5543" y="1100"/>
                    </a:lnTo>
                    <a:lnTo>
                      <a:pt x="5686" y="1199"/>
                    </a:lnTo>
                    <a:lnTo>
                      <a:pt x="5829" y="1331"/>
                    </a:lnTo>
                    <a:lnTo>
                      <a:pt x="5950" y="1474"/>
                    </a:lnTo>
                    <a:lnTo>
                      <a:pt x="6060" y="1628"/>
                    </a:lnTo>
                    <a:lnTo>
                      <a:pt x="6148" y="1804"/>
                    </a:lnTo>
                    <a:lnTo>
                      <a:pt x="6236" y="2002"/>
                    </a:lnTo>
                    <a:lnTo>
                      <a:pt x="6302" y="2200"/>
                    </a:lnTo>
                    <a:lnTo>
                      <a:pt x="6357" y="2420"/>
                    </a:lnTo>
                    <a:lnTo>
                      <a:pt x="6401" y="2662"/>
                    </a:lnTo>
                    <a:lnTo>
                      <a:pt x="6423" y="2904"/>
                    </a:lnTo>
                    <a:lnTo>
                      <a:pt x="6434" y="3168"/>
                    </a:lnTo>
                    <a:lnTo>
                      <a:pt x="6423" y="3344"/>
                    </a:lnTo>
                    <a:lnTo>
                      <a:pt x="6412" y="3531"/>
                    </a:lnTo>
                    <a:lnTo>
                      <a:pt x="6390" y="3707"/>
                    </a:lnTo>
                    <a:lnTo>
                      <a:pt x="6368" y="3883"/>
                    </a:lnTo>
                    <a:lnTo>
                      <a:pt x="6335" y="4059"/>
                    </a:lnTo>
                    <a:lnTo>
                      <a:pt x="6291" y="4224"/>
                    </a:lnTo>
                    <a:lnTo>
                      <a:pt x="6236" y="4389"/>
                    </a:lnTo>
                    <a:lnTo>
                      <a:pt x="6181" y="4543"/>
                    </a:lnTo>
                    <a:lnTo>
                      <a:pt x="6126" y="4697"/>
                    </a:lnTo>
                    <a:lnTo>
                      <a:pt x="6060" y="4839"/>
                    </a:lnTo>
                    <a:lnTo>
                      <a:pt x="5983" y="4982"/>
                    </a:lnTo>
                    <a:lnTo>
                      <a:pt x="5895" y="5114"/>
                    </a:lnTo>
                    <a:lnTo>
                      <a:pt x="5818" y="5246"/>
                    </a:lnTo>
                    <a:lnTo>
                      <a:pt x="5719" y="5356"/>
                    </a:lnTo>
                    <a:lnTo>
                      <a:pt x="5620" y="5466"/>
                    </a:lnTo>
                    <a:lnTo>
                      <a:pt x="5521" y="5565"/>
                    </a:lnTo>
                    <a:lnTo>
                      <a:pt x="5378" y="5697"/>
                    </a:lnTo>
                    <a:lnTo>
                      <a:pt x="5400" y="6247"/>
                    </a:lnTo>
                    <a:lnTo>
                      <a:pt x="5400" y="6346"/>
                    </a:lnTo>
                    <a:lnTo>
                      <a:pt x="5422" y="6434"/>
                    </a:lnTo>
                    <a:lnTo>
                      <a:pt x="5444" y="6522"/>
                    </a:lnTo>
                    <a:lnTo>
                      <a:pt x="5477" y="6610"/>
                    </a:lnTo>
                    <a:lnTo>
                      <a:pt x="5510" y="6698"/>
                    </a:lnTo>
                    <a:lnTo>
                      <a:pt x="5554" y="6775"/>
                    </a:lnTo>
                    <a:lnTo>
                      <a:pt x="5598" y="6852"/>
                    </a:lnTo>
                    <a:lnTo>
                      <a:pt x="5653" y="6918"/>
                    </a:lnTo>
                    <a:lnTo>
                      <a:pt x="5719" y="6984"/>
                    </a:lnTo>
                    <a:lnTo>
                      <a:pt x="5785" y="7050"/>
                    </a:lnTo>
                    <a:lnTo>
                      <a:pt x="5851" y="7105"/>
                    </a:lnTo>
                    <a:lnTo>
                      <a:pt x="5928" y="7160"/>
                    </a:lnTo>
                    <a:lnTo>
                      <a:pt x="6005" y="7204"/>
                    </a:lnTo>
                    <a:lnTo>
                      <a:pt x="6082" y="7237"/>
                    </a:lnTo>
                    <a:lnTo>
                      <a:pt x="6170" y="7270"/>
                    </a:lnTo>
                    <a:lnTo>
                      <a:pt x="6269" y="7303"/>
                    </a:lnTo>
                    <a:lnTo>
                      <a:pt x="7336" y="7567"/>
                    </a:lnTo>
                    <a:lnTo>
                      <a:pt x="7446" y="7600"/>
                    </a:lnTo>
                    <a:lnTo>
                      <a:pt x="7545" y="7633"/>
                    </a:lnTo>
                    <a:lnTo>
                      <a:pt x="7644" y="7677"/>
                    </a:lnTo>
                    <a:lnTo>
                      <a:pt x="7732" y="7721"/>
                    </a:lnTo>
                    <a:lnTo>
                      <a:pt x="7820" y="7776"/>
                    </a:lnTo>
                    <a:lnTo>
                      <a:pt x="7908" y="7831"/>
                    </a:lnTo>
                    <a:lnTo>
                      <a:pt x="8073" y="7963"/>
                    </a:lnTo>
                    <a:lnTo>
                      <a:pt x="8215" y="8117"/>
                    </a:lnTo>
                    <a:lnTo>
                      <a:pt x="8281" y="8205"/>
                    </a:lnTo>
                    <a:lnTo>
                      <a:pt x="8336" y="8293"/>
                    </a:lnTo>
                    <a:lnTo>
                      <a:pt x="8391" y="8381"/>
                    </a:lnTo>
                    <a:lnTo>
                      <a:pt x="8435" y="8469"/>
                    </a:lnTo>
                    <a:lnTo>
                      <a:pt x="8479" y="8568"/>
                    </a:lnTo>
                    <a:lnTo>
                      <a:pt x="8512" y="8667"/>
                    </a:lnTo>
                    <a:lnTo>
                      <a:pt x="9304" y="8425"/>
                    </a:lnTo>
                    <a:lnTo>
                      <a:pt x="9260" y="8271"/>
                    </a:lnTo>
                    <a:lnTo>
                      <a:pt x="9194" y="8128"/>
                    </a:lnTo>
                    <a:lnTo>
                      <a:pt x="9117" y="7985"/>
                    </a:lnTo>
                    <a:lnTo>
                      <a:pt x="9040" y="7842"/>
                    </a:lnTo>
                    <a:lnTo>
                      <a:pt x="8952" y="7710"/>
                    </a:lnTo>
                    <a:lnTo>
                      <a:pt x="8853" y="7589"/>
                    </a:lnTo>
                    <a:lnTo>
                      <a:pt x="8754" y="7468"/>
                    </a:lnTo>
                    <a:lnTo>
                      <a:pt x="8644" y="7358"/>
                    </a:lnTo>
                    <a:lnTo>
                      <a:pt x="8523" y="7259"/>
                    </a:lnTo>
                    <a:lnTo>
                      <a:pt x="8402" y="7160"/>
                    </a:lnTo>
                    <a:lnTo>
                      <a:pt x="8270" y="7072"/>
                    </a:lnTo>
                    <a:lnTo>
                      <a:pt x="8139" y="6984"/>
                    </a:lnTo>
                    <a:lnTo>
                      <a:pt x="7996" y="6918"/>
                    </a:lnTo>
                    <a:lnTo>
                      <a:pt x="7842" y="6852"/>
                    </a:lnTo>
                    <a:lnTo>
                      <a:pt x="7699" y="6797"/>
                    </a:lnTo>
                    <a:lnTo>
                      <a:pt x="7545" y="6753"/>
                    </a:lnTo>
                    <a:lnTo>
                      <a:pt x="6467" y="6489"/>
                    </a:lnTo>
                    <a:lnTo>
                      <a:pt x="6412" y="6478"/>
                    </a:lnTo>
                    <a:lnTo>
                      <a:pt x="6368" y="6456"/>
                    </a:lnTo>
                    <a:lnTo>
                      <a:pt x="6335" y="6423"/>
                    </a:lnTo>
                    <a:lnTo>
                      <a:pt x="6302" y="6390"/>
                    </a:lnTo>
                    <a:lnTo>
                      <a:pt x="6269" y="6346"/>
                    </a:lnTo>
                    <a:lnTo>
                      <a:pt x="6247" y="6302"/>
                    </a:lnTo>
                    <a:lnTo>
                      <a:pt x="6236" y="6258"/>
                    </a:lnTo>
                    <a:lnTo>
                      <a:pt x="6225" y="6214"/>
                    </a:lnTo>
                    <a:lnTo>
                      <a:pt x="6225" y="6049"/>
                    </a:lnTo>
                    <a:lnTo>
                      <a:pt x="6346" y="5917"/>
                    </a:lnTo>
                    <a:lnTo>
                      <a:pt x="6456" y="5774"/>
                    </a:lnTo>
                    <a:lnTo>
                      <a:pt x="6566" y="5631"/>
                    </a:lnTo>
                    <a:lnTo>
                      <a:pt x="6665" y="5477"/>
                    </a:lnTo>
                    <a:lnTo>
                      <a:pt x="6753" y="5312"/>
                    </a:lnTo>
                    <a:lnTo>
                      <a:pt x="6841" y="5136"/>
                    </a:lnTo>
                    <a:lnTo>
                      <a:pt x="6918" y="4960"/>
                    </a:lnTo>
                    <a:lnTo>
                      <a:pt x="6984" y="4784"/>
                    </a:lnTo>
                    <a:lnTo>
                      <a:pt x="7050" y="4598"/>
                    </a:lnTo>
                    <a:lnTo>
                      <a:pt x="7105" y="4400"/>
                    </a:lnTo>
                    <a:lnTo>
                      <a:pt x="7149" y="4202"/>
                    </a:lnTo>
                    <a:lnTo>
                      <a:pt x="7193" y="4004"/>
                    </a:lnTo>
                    <a:lnTo>
                      <a:pt x="7226" y="3795"/>
                    </a:lnTo>
                    <a:lnTo>
                      <a:pt x="7248" y="3586"/>
                    </a:lnTo>
                    <a:lnTo>
                      <a:pt x="7259" y="3377"/>
                    </a:lnTo>
                    <a:lnTo>
                      <a:pt x="7259" y="3168"/>
                    </a:lnTo>
                    <a:lnTo>
                      <a:pt x="7248" y="2816"/>
                    </a:lnTo>
                    <a:lnTo>
                      <a:pt x="7215" y="2486"/>
                    </a:lnTo>
                    <a:lnTo>
                      <a:pt x="7160" y="2178"/>
                    </a:lnTo>
                    <a:lnTo>
                      <a:pt x="7116" y="2024"/>
                    </a:lnTo>
                    <a:lnTo>
                      <a:pt x="7072" y="1870"/>
                    </a:lnTo>
                    <a:lnTo>
                      <a:pt x="7028" y="1727"/>
                    </a:lnTo>
                    <a:lnTo>
                      <a:pt x="6973" y="1595"/>
                    </a:lnTo>
                    <a:lnTo>
                      <a:pt x="6907" y="1463"/>
                    </a:lnTo>
                    <a:lnTo>
                      <a:pt x="6841" y="1331"/>
                    </a:lnTo>
                    <a:lnTo>
                      <a:pt x="6775" y="1210"/>
                    </a:lnTo>
                    <a:lnTo>
                      <a:pt x="6698" y="1089"/>
                    </a:lnTo>
                    <a:lnTo>
                      <a:pt x="6610" y="968"/>
                    </a:lnTo>
                    <a:lnTo>
                      <a:pt x="6522" y="858"/>
                    </a:lnTo>
                    <a:lnTo>
                      <a:pt x="6434" y="759"/>
                    </a:lnTo>
                    <a:lnTo>
                      <a:pt x="6335" y="671"/>
                    </a:lnTo>
                    <a:lnTo>
                      <a:pt x="6236" y="583"/>
                    </a:lnTo>
                    <a:lnTo>
                      <a:pt x="6137" y="495"/>
                    </a:lnTo>
                    <a:lnTo>
                      <a:pt x="6027" y="418"/>
                    </a:lnTo>
                    <a:lnTo>
                      <a:pt x="5917" y="352"/>
                    </a:lnTo>
                    <a:lnTo>
                      <a:pt x="5807" y="286"/>
                    </a:lnTo>
                    <a:lnTo>
                      <a:pt x="5686" y="231"/>
                    </a:lnTo>
                    <a:lnTo>
                      <a:pt x="5565" y="176"/>
                    </a:lnTo>
                    <a:lnTo>
                      <a:pt x="5444" y="132"/>
                    </a:lnTo>
                    <a:lnTo>
                      <a:pt x="5323" y="88"/>
                    </a:lnTo>
                    <a:lnTo>
                      <a:pt x="5191" y="66"/>
                    </a:lnTo>
                    <a:lnTo>
                      <a:pt x="5059" y="33"/>
                    </a:lnTo>
                    <a:lnTo>
                      <a:pt x="4927" y="22"/>
                    </a:lnTo>
                    <a:lnTo>
                      <a:pt x="4795" y="11"/>
                    </a:lnTo>
                    <a:lnTo>
                      <a:pt x="4652"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17" name="Google Shape;717;p24"/>
              <p:cNvSpPr/>
              <p:nvPr/>
            </p:nvSpPr>
            <p:spPr>
              <a:xfrm>
                <a:off x="3622557" y="1817334"/>
                <a:ext cx="231825" cy="231825"/>
              </a:xfrm>
              <a:custGeom>
                <a:avLst/>
                <a:gdLst/>
                <a:ahLst/>
                <a:cxnLst/>
                <a:rect l="l" t="t" r="r" b="b"/>
                <a:pathLst>
                  <a:path w="13561" h="13561" extrusionOk="0">
                    <a:moveTo>
                      <a:pt x="6775" y="836"/>
                    </a:moveTo>
                    <a:lnTo>
                      <a:pt x="7083" y="847"/>
                    </a:lnTo>
                    <a:lnTo>
                      <a:pt x="7391" y="869"/>
                    </a:lnTo>
                    <a:lnTo>
                      <a:pt x="7688" y="902"/>
                    </a:lnTo>
                    <a:lnTo>
                      <a:pt x="7974" y="957"/>
                    </a:lnTo>
                    <a:lnTo>
                      <a:pt x="8260" y="1023"/>
                    </a:lnTo>
                    <a:lnTo>
                      <a:pt x="8546" y="1100"/>
                    </a:lnTo>
                    <a:lnTo>
                      <a:pt x="8821" y="1199"/>
                    </a:lnTo>
                    <a:lnTo>
                      <a:pt x="9096" y="1309"/>
                    </a:lnTo>
                    <a:lnTo>
                      <a:pt x="9360" y="1419"/>
                    </a:lnTo>
                    <a:lnTo>
                      <a:pt x="9613" y="1551"/>
                    </a:lnTo>
                    <a:lnTo>
                      <a:pt x="9855" y="1694"/>
                    </a:lnTo>
                    <a:lnTo>
                      <a:pt x="10097" y="1859"/>
                    </a:lnTo>
                    <a:lnTo>
                      <a:pt x="10338" y="2024"/>
                    </a:lnTo>
                    <a:lnTo>
                      <a:pt x="10558" y="2200"/>
                    </a:lnTo>
                    <a:lnTo>
                      <a:pt x="10778" y="2387"/>
                    </a:lnTo>
                    <a:lnTo>
                      <a:pt x="10976" y="2585"/>
                    </a:lnTo>
                    <a:lnTo>
                      <a:pt x="11174" y="2783"/>
                    </a:lnTo>
                    <a:lnTo>
                      <a:pt x="11361" y="3002"/>
                    </a:lnTo>
                    <a:lnTo>
                      <a:pt x="11537" y="3222"/>
                    </a:lnTo>
                    <a:lnTo>
                      <a:pt x="11702" y="3464"/>
                    </a:lnTo>
                    <a:lnTo>
                      <a:pt x="11856" y="3695"/>
                    </a:lnTo>
                    <a:lnTo>
                      <a:pt x="12010" y="3948"/>
                    </a:lnTo>
                    <a:lnTo>
                      <a:pt x="12131" y="4201"/>
                    </a:lnTo>
                    <a:lnTo>
                      <a:pt x="12252" y="4465"/>
                    </a:lnTo>
                    <a:lnTo>
                      <a:pt x="12362" y="4740"/>
                    </a:lnTo>
                    <a:lnTo>
                      <a:pt x="12461" y="5015"/>
                    </a:lnTo>
                    <a:lnTo>
                      <a:pt x="12538" y="5301"/>
                    </a:lnTo>
                    <a:lnTo>
                      <a:pt x="12604" y="5587"/>
                    </a:lnTo>
                    <a:lnTo>
                      <a:pt x="12659" y="5873"/>
                    </a:lnTo>
                    <a:lnTo>
                      <a:pt x="12692" y="6170"/>
                    </a:lnTo>
                    <a:lnTo>
                      <a:pt x="12714" y="6478"/>
                    </a:lnTo>
                    <a:lnTo>
                      <a:pt x="12725" y="6775"/>
                    </a:lnTo>
                    <a:lnTo>
                      <a:pt x="12714" y="7083"/>
                    </a:lnTo>
                    <a:lnTo>
                      <a:pt x="12692" y="7391"/>
                    </a:lnTo>
                    <a:lnTo>
                      <a:pt x="12659" y="7688"/>
                    </a:lnTo>
                    <a:lnTo>
                      <a:pt x="12604" y="7973"/>
                    </a:lnTo>
                    <a:lnTo>
                      <a:pt x="12538" y="8259"/>
                    </a:lnTo>
                    <a:lnTo>
                      <a:pt x="12461" y="8545"/>
                    </a:lnTo>
                    <a:lnTo>
                      <a:pt x="12362" y="8820"/>
                    </a:lnTo>
                    <a:lnTo>
                      <a:pt x="12252" y="9095"/>
                    </a:lnTo>
                    <a:lnTo>
                      <a:pt x="12131" y="9359"/>
                    </a:lnTo>
                    <a:lnTo>
                      <a:pt x="12010" y="9612"/>
                    </a:lnTo>
                    <a:lnTo>
                      <a:pt x="11856" y="9865"/>
                    </a:lnTo>
                    <a:lnTo>
                      <a:pt x="11702" y="10096"/>
                    </a:lnTo>
                    <a:lnTo>
                      <a:pt x="11537" y="10338"/>
                    </a:lnTo>
                    <a:lnTo>
                      <a:pt x="11361" y="10558"/>
                    </a:lnTo>
                    <a:lnTo>
                      <a:pt x="11174" y="10778"/>
                    </a:lnTo>
                    <a:lnTo>
                      <a:pt x="10976" y="10976"/>
                    </a:lnTo>
                    <a:lnTo>
                      <a:pt x="10778" y="11174"/>
                    </a:lnTo>
                    <a:lnTo>
                      <a:pt x="10558" y="11361"/>
                    </a:lnTo>
                    <a:lnTo>
                      <a:pt x="10338" y="11537"/>
                    </a:lnTo>
                    <a:lnTo>
                      <a:pt x="10097" y="11702"/>
                    </a:lnTo>
                    <a:lnTo>
                      <a:pt x="9855" y="11867"/>
                    </a:lnTo>
                    <a:lnTo>
                      <a:pt x="9613" y="12010"/>
                    </a:lnTo>
                    <a:lnTo>
                      <a:pt x="9360" y="12142"/>
                    </a:lnTo>
                    <a:lnTo>
                      <a:pt x="9096" y="12252"/>
                    </a:lnTo>
                    <a:lnTo>
                      <a:pt x="8821" y="12362"/>
                    </a:lnTo>
                    <a:lnTo>
                      <a:pt x="8546" y="12461"/>
                    </a:lnTo>
                    <a:lnTo>
                      <a:pt x="8260" y="12537"/>
                    </a:lnTo>
                    <a:lnTo>
                      <a:pt x="7974" y="12603"/>
                    </a:lnTo>
                    <a:lnTo>
                      <a:pt x="7688" y="12658"/>
                    </a:lnTo>
                    <a:lnTo>
                      <a:pt x="7391" y="12691"/>
                    </a:lnTo>
                    <a:lnTo>
                      <a:pt x="7083" y="12713"/>
                    </a:lnTo>
                    <a:lnTo>
                      <a:pt x="6775" y="12724"/>
                    </a:lnTo>
                    <a:lnTo>
                      <a:pt x="6478" y="12713"/>
                    </a:lnTo>
                    <a:lnTo>
                      <a:pt x="6170" y="12691"/>
                    </a:lnTo>
                    <a:lnTo>
                      <a:pt x="5873" y="12658"/>
                    </a:lnTo>
                    <a:lnTo>
                      <a:pt x="5587" y="12603"/>
                    </a:lnTo>
                    <a:lnTo>
                      <a:pt x="5302" y="12537"/>
                    </a:lnTo>
                    <a:lnTo>
                      <a:pt x="5016" y="12461"/>
                    </a:lnTo>
                    <a:lnTo>
                      <a:pt x="4741" y="12362"/>
                    </a:lnTo>
                    <a:lnTo>
                      <a:pt x="4466" y="12252"/>
                    </a:lnTo>
                    <a:lnTo>
                      <a:pt x="4202" y="12142"/>
                    </a:lnTo>
                    <a:lnTo>
                      <a:pt x="3949" y="12010"/>
                    </a:lnTo>
                    <a:lnTo>
                      <a:pt x="3696" y="11867"/>
                    </a:lnTo>
                    <a:lnTo>
                      <a:pt x="3465" y="11702"/>
                    </a:lnTo>
                    <a:lnTo>
                      <a:pt x="3223" y="11537"/>
                    </a:lnTo>
                    <a:lnTo>
                      <a:pt x="3003" y="11361"/>
                    </a:lnTo>
                    <a:lnTo>
                      <a:pt x="2783" y="11174"/>
                    </a:lnTo>
                    <a:lnTo>
                      <a:pt x="2585" y="10976"/>
                    </a:lnTo>
                    <a:lnTo>
                      <a:pt x="2387" y="10778"/>
                    </a:lnTo>
                    <a:lnTo>
                      <a:pt x="2200" y="10558"/>
                    </a:lnTo>
                    <a:lnTo>
                      <a:pt x="2024" y="10338"/>
                    </a:lnTo>
                    <a:lnTo>
                      <a:pt x="1848" y="10096"/>
                    </a:lnTo>
                    <a:lnTo>
                      <a:pt x="1694" y="9865"/>
                    </a:lnTo>
                    <a:lnTo>
                      <a:pt x="1551" y="9612"/>
                    </a:lnTo>
                    <a:lnTo>
                      <a:pt x="1419" y="9359"/>
                    </a:lnTo>
                    <a:lnTo>
                      <a:pt x="1309" y="9095"/>
                    </a:lnTo>
                    <a:lnTo>
                      <a:pt x="1199" y="8820"/>
                    </a:lnTo>
                    <a:lnTo>
                      <a:pt x="1100" y="8545"/>
                    </a:lnTo>
                    <a:lnTo>
                      <a:pt x="1023" y="8259"/>
                    </a:lnTo>
                    <a:lnTo>
                      <a:pt x="957" y="7973"/>
                    </a:lnTo>
                    <a:lnTo>
                      <a:pt x="902" y="7688"/>
                    </a:lnTo>
                    <a:lnTo>
                      <a:pt x="869" y="7391"/>
                    </a:lnTo>
                    <a:lnTo>
                      <a:pt x="847" y="7083"/>
                    </a:lnTo>
                    <a:lnTo>
                      <a:pt x="836" y="6775"/>
                    </a:lnTo>
                    <a:lnTo>
                      <a:pt x="847" y="6478"/>
                    </a:lnTo>
                    <a:lnTo>
                      <a:pt x="869" y="6170"/>
                    </a:lnTo>
                    <a:lnTo>
                      <a:pt x="902" y="5873"/>
                    </a:lnTo>
                    <a:lnTo>
                      <a:pt x="957" y="5587"/>
                    </a:lnTo>
                    <a:lnTo>
                      <a:pt x="1023" y="5301"/>
                    </a:lnTo>
                    <a:lnTo>
                      <a:pt x="1100" y="5015"/>
                    </a:lnTo>
                    <a:lnTo>
                      <a:pt x="1199" y="4740"/>
                    </a:lnTo>
                    <a:lnTo>
                      <a:pt x="1309" y="4465"/>
                    </a:lnTo>
                    <a:lnTo>
                      <a:pt x="1419" y="4201"/>
                    </a:lnTo>
                    <a:lnTo>
                      <a:pt x="1551" y="3948"/>
                    </a:lnTo>
                    <a:lnTo>
                      <a:pt x="1694" y="3695"/>
                    </a:lnTo>
                    <a:lnTo>
                      <a:pt x="1848" y="3464"/>
                    </a:lnTo>
                    <a:lnTo>
                      <a:pt x="2024" y="3222"/>
                    </a:lnTo>
                    <a:lnTo>
                      <a:pt x="2200" y="3002"/>
                    </a:lnTo>
                    <a:lnTo>
                      <a:pt x="2387" y="2783"/>
                    </a:lnTo>
                    <a:lnTo>
                      <a:pt x="2585" y="2585"/>
                    </a:lnTo>
                    <a:lnTo>
                      <a:pt x="2783" y="2387"/>
                    </a:lnTo>
                    <a:lnTo>
                      <a:pt x="3003" y="2200"/>
                    </a:lnTo>
                    <a:lnTo>
                      <a:pt x="3223" y="2024"/>
                    </a:lnTo>
                    <a:lnTo>
                      <a:pt x="3465" y="1859"/>
                    </a:lnTo>
                    <a:lnTo>
                      <a:pt x="3696" y="1694"/>
                    </a:lnTo>
                    <a:lnTo>
                      <a:pt x="3949" y="1551"/>
                    </a:lnTo>
                    <a:lnTo>
                      <a:pt x="4202" y="1419"/>
                    </a:lnTo>
                    <a:lnTo>
                      <a:pt x="4466" y="1309"/>
                    </a:lnTo>
                    <a:lnTo>
                      <a:pt x="4741" y="1199"/>
                    </a:lnTo>
                    <a:lnTo>
                      <a:pt x="5016" y="1100"/>
                    </a:lnTo>
                    <a:lnTo>
                      <a:pt x="5302" y="1023"/>
                    </a:lnTo>
                    <a:lnTo>
                      <a:pt x="5587" y="957"/>
                    </a:lnTo>
                    <a:lnTo>
                      <a:pt x="5873" y="902"/>
                    </a:lnTo>
                    <a:lnTo>
                      <a:pt x="6170" y="869"/>
                    </a:lnTo>
                    <a:lnTo>
                      <a:pt x="6478" y="847"/>
                    </a:lnTo>
                    <a:lnTo>
                      <a:pt x="6775" y="836"/>
                    </a:lnTo>
                    <a:close/>
                    <a:moveTo>
                      <a:pt x="6775" y="0"/>
                    </a:moveTo>
                    <a:lnTo>
                      <a:pt x="6434" y="11"/>
                    </a:lnTo>
                    <a:lnTo>
                      <a:pt x="6093" y="33"/>
                    </a:lnTo>
                    <a:lnTo>
                      <a:pt x="5752" y="77"/>
                    </a:lnTo>
                    <a:lnTo>
                      <a:pt x="5412" y="143"/>
                    </a:lnTo>
                    <a:lnTo>
                      <a:pt x="5093" y="220"/>
                    </a:lnTo>
                    <a:lnTo>
                      <a:pt x="4763" y="308"/>
                    </a:lnTo>
                    <a:lnTo>
                      <a:pt x="4455" y="418"/>
                    </a:lnTo>
                    <a:lnTo>
                      <a:pt x="4147" y="539"/>
                    </a:lnTo>
                    <a:lnTo>
                      <a:pt x="3839" y="671"/>
                    </a:lnTo>
                    <a:lnTo>
                      <a:pt x="3553" y="825"/>
                    </a:lnTo>
                    <a:lnTo>
                      <a:pt x="3267" y="990"/>
                    </a:lnTo>
                    <a:lnTo>
                      <a:pt x="2992" y="1166"/>
                    </a:lnTo>
                    <a:lnTo>
                      <a:pt x="2728" y="1353"/>
                    </a:lnTo>
                    <a:lnTo>
                      <a:pt x="2475" y="1551"/>
                    </a:lnTo>
                    <a:lnTo>
                      <a:pt x="2222" y="1760"/>
                    </a:lnTo>
                    <a:lnTo>
                      <a:pt x="1991" y="1991"/>
                    </a:lnTo>
                    <a:lnTo>
                      <a:pt x="1760" y="2222"/>
                    </a:lnTo>
                    <a:lnTo>
                      <a:pt x="1551" y="2475"/>
                    </a:lnTo>
                    <a:lnTo>
                      <a:pt x="1353" y="2728"/>
                    </a:lnTo>
                    <a:lnTo>
                      <a:pt x="1166" y="2991"/>
                    </a:lnTo>
                    <a:lnTo>
                      <a:pt x="979" y="3266"/>
                    </a:lnTo>
                    <a:lnTo>
                      <a:pt x="825" y="3552"/>
                    </a:lnTo>
                    <a:lnTo>
                      <a:pt x="672" y="3849"/>
                    </a:lnTo>
                    <a:lnTo>
                      <a:pt x="540" y="4146"/>
                    </a:lnTo>
                    <a:lnTo>
                      <a:pt x="419" y="4454"/>
                    </a:lnTo>
                    <a:lnTo>
                      <a:pt x="309" y="4762"/>
                    </a:lnTo>
                    <a:lnTo>
                      <a:pt x="221" y="5092"/>
                    </a:lnTo>
                    <a:lnTo>
                      <a:pt x="144" y="5411"/>
                    </a:lnTo>
                    <a:lnTo>
                      <a:pt x="78" y="5752"/>
                    </a:lnTo>
                    <a:lnTo>
                      <a:pt x="34" y="6093"/>
                    </a:lnTo>
                    <a:lnTo>
                      <a:pt x="12" y="6434"/>
                    </a:lnTo>
                    <a:lnTo>
                      <a:pt x="1" y="6775"/>
                    </a:lnTo>
                    <a:lnTo>
                      <a:pt x="12" y="7127"/>
                    </a:lnTo>
                    <a:lnTo>
                      <a:pt x="34" y="7468"/>
                    </a:lnTo>
                    <a:lnTo>
                      <a:pt x="78" y="7808"/>
                    </a:lnTo>
                    <a:lnTo>
                      <a:pt x="144" y="8149"/>
                    </a:lnTo>
                    <a:lnTo>
                      <a:pt x="221" y="8468"/>
                    </a:lnTo>
                    <a:lnTo>
                      <a:pt x="309" y="8798"/>
                    </a:lnTo>
                    <a:lnTo>
                      <a:pt x="419" y="9106"/>
                    </a:lnTo>
                    <a:lnTo>
                      <a:pt x="540" y="9414"/>
                    </a:lnTo>
                    <a:lnTo>
                      <a:pt x="672" y="9711"/>
                    </a:lnTo>
                    <a:lnTo>
                      <a:pt x="825" y="10008"/>
                    </a:lnTo>
                    <a:lnTo>
                      <a:pt x="979" y="10294"/>
                    </a:lnTo>
                    <a:lnTo>
                      <a:pt x="1166" y="10569"/>
                    </a:lnTo>
                    <a:lnTo>
                      <a:pt x="1353" y="10833"/>
                    </a:lnTo>
                    <a:lnTo>
                      <a:pt x="1551" y="11086"/>
                    </a:lnTo>
                    <a:lnTo>
                      <a:pt x="1760" y="11339"/>
                    </a:lnTo>
                    <a:lnTo>
                      <a:pt x="1991" y="11570"/>
                    </a:lnTo>
                    <a:lnTo>
                      <a:pt x="2222" y="11801"/>
                    </a:lnTo>
                    <a:lnTo>
                      <a:pt x="2475" y="12010"/>
                    </a:lnTo>
                    <a:lnTo>
                      <a:pt x="2728" y="12208"/>
                    </a:lnTo>
                    <a:lnTo>
                      <a:pt x="2992" y="12395"/>
                    </a:lnTo>
                    <a:lnTo>
                      <a:pt x="3267" y="12570"/>
                    </a:lnTo>
                    <a:lnTo>
                      <a:pt x="3553" y="12735"/>
                    </a:lnTo>
                    <a:lnTo>
                      <a:pt x="3839" y="12889"/>
                    </a:lnTo>
                    <a:lnTo>
                      <a:pt x="4147" y="13021"/>
                    </a:lnTo>
                    <a:lnTo>
                      <a:pt x="4455" y="13142"/>
                    </a:lnTo>
                    <a:lnTo>
                      <a:pt x="4763" y="13252"/>
                    </a:lnTo>
                    <a:lnTo>
                      <a:pt x="5093" y="13340"/>
                    </a:lnTo>
                    <a:lnTo>
                      <a:pt x="5412" y="13417"/>
                    </a:lnTo>
                    <a:lnTo>
                      <a:pt x="5752" y="13483"/>
                    </a:lnTo>
                    <a:lnTo>
                      <a:pt x="6093" y="13527"/>
                    </a:lnTo>
                    <a:lnTo>
                      <a:pt x="6434" y="13549"/>
                    </a:lnTo>
                    <a:lnTo>
                      <a:pt x="6775" y="13560"/>
                    </a:lnTo>
                    <a:lnTo>
                      <a:pt x="7127" y="13549"/>
                    </a:lnTo>
                    <a:lnTo>
                      <a:pt x="7468" y="13527"/>
                    </a:lnTo>
                    <a:lnTo>
                      <a:pt x="7809" y="13483"/>
                    </a:lnTo>
                    <a:lnTo>
                      <a:pt x="8139" y="13417"/>
                    </a:lnTo>
                    <a:lnTo>
                      <a:pt x="8469" y="13340"/>
                    </a:lnTo>
                    <a:lnTo>
                      <a:pt x="8799" y="13252"/>
                    </a:lnTo>
                    <a:lnTo>
                      <a:pt x="9107" y="13142"/>
                    </a:lnTo>
                    <a:lnTo>
                      <a:pt x="9415" y="13021"/>
                    </a:lnTo>
                    <a:lnTo>
                      <a:pt x="9712" y="12889"/>
                    </a:lnTo>
                    <a:lnTo>
                      <a:pt x="10009" y="12735"/>
                    </a:lnTo>
                    <a:lnTo>
                      <a:pt x="10295" y="12570"/>
                    </a:lnTo>
                    <a:lnTo>
                      <a:pt x="10569" y="12395"/>
                    </a:lnTo>
                    <a:lnTo>
                      <a:pt x="10833" y="12208"/>
                    </a:lnTo>
                    <a:lnTo>
                      <a:pt x="11086" y="12010"/>
                    </a:lnTo>
                    <a:lnTo>
                      <a:pt x="11339" y="11801"/>
                    </a:lnTo>
                    <a:lnTo>
                      <a:pt x="11570" y="11570"/>
                    </a:lnTo>
                    <a:lnTo>
                      <a:pt x="11790" y="11339"/>
                    </a:lnTo>
                    <a:lnTo>
                      <a:pt x="12010" y="11086"/>
                    </a:lnTo>
                    <a:lnTo>
                      <a:pt x="12208" y="10833"/>
                    </a:lnTo>
                    <a:lnTo>
                      <a:pt x="12395" y="10569"/>
                    </a:lnTo>
                    <a:lnTo>
                      <a:pt x="12571" y="10294"/>
                    </a:lnTo>
                    <a:lnTo>
                      <a:pt x="12736" y="10008"/>
                    </a:lnTo>
                    <a:lnTo>
                      <a:pt x="12890" y="9711"/>
                    </a:lnTo>
                    <a:lnTo>
                      <a:pt x="13022" y="9414"/>
                    </a:lnTo>
                    <a:lnTo>
                      <a:pt x="13143" y="9106"/>
                    </a:lnTo>
                    <a:lnTo>
                      <a:pt x="13253" y="8798"/>
                    </a:lnTo>
                    <a:lnTo>
                      <a:pt x="13341" y="8468"/>
                    </a:lnTo>
                    <a:lnTo>
                      <a:pt x="13418" y="8149"/>
                    </a:lnTo>
                    <a:lnTo>
                      <a:pt x="13484" y="7808"/>
                    </a:lnTo>
                    <a:lnTo>
                      <a:pt x="13528" y="7468"/>
                    </a:lnTo>
                    <a:lnTo>
                      <a:pt x="13550" y="7127"/>
                    </a:lnTo>
                    <a:lnTo>
                      <a:pt x="13561" y="6775"/>
                    </a:lnTo>
                    <a:lnTo>
                      <a:pt x="13550" y="6434"/>
                    </a:lnTo>
                    <a:lnTo>
                      <a:pt x="13528" y="6093"/>
                    </a:lnTo>
                    <a:lnTo>
                      <a:pt x="13484" y="5752"/>
                    </a:lnTo>
                    <a:lnTo>
                      <a:pt x="13418" y="5411"/>
                    </a:lnTo>
                    <a:lnTo>
                      <a:pt x="13341" y="5092"/>
                    </a:lnTo>
                    <a:lnTo>
                      <a:pt x="13253" y="4762"/>
                    </a:lnTo>
                    <a:lnTo>
                      <a:pt x="13143" y="4454"/>
                    </a:lnTo>
                    <a:lnTo>
                      <a:pt x="13022" y="4146"/>
                    </a:lnTo>
                    <a:lnTo>
                      <a:pt x="12890" y="3849"/>
                    </a:lnTo>
                    <a:lnTo>
                      <a:pt x="12736" y="3552"/>
                    </a:lnTo>
                    <a:lnTo>
                      <a:pt x="12571" y="3266"/>
                    </a:lnTo>
                    <a:lnTo>
                      <a:pt x="12395" y="2991"/>
                    </a:lnTo>
                    <a:lnTo>
                      <a:pt x="12208" y="2728"/>
                    </a:lnTo>
                    <a:lnTo>
                      <a:pt x="12010" y="2475"/>
                    </a:lnTo>
                    <a:lnTo>
                      <a:pt x="11790" y="2222"/>
                    </a:lnTo>
                    <a:lnTo>
                      <a:pt x="11570" y="1991"/>
                    </a:lnTo>
                    <a:lnTo>
                      <a:pt x="11339" y="1760"/>
                    </a:lnTo>
                    <a:lnTo>
                      <a:pt x="11086" y="1551"/>
                    </a:lnTo>
                    <a:lnTo>
                      <a:pt x="10833" y="1353"/>
                    </a:lnTo>
                    <a:lnTo>
                      <a:pt x="10569" y="1166"/>
                    </a:lnTo>
                    <a:lnTo>
                      <a:pt x="10295" y="990"/>
                    </a:lnTo>
                    <a:lnTo>
                      <a:pt x="10009" y="825"/>
                    </a:lnTo>
                    <a:lnTo>
                      <a:pt x="9712" y="671"/>
                    </a:lnTo>
                    <a:lnTo>
                      <a:pt x="9415" y="539"/>
                    </a:lnTo>
                    <a:lnTo>
                      <a:pt x="9107" y="418"/>
                    </a:lnTo>
                    <a:lnTo>
                      <a:pt x="8799" y="308"/>
                    </a:lnTo>
                    <a:lnTo>
                      <a:pt x="8469" y="220"/>
                    </a:lnTo>
                    <a:lnTo>
                      <a:pt x="8139" y="143"/>
                    </a:lnTo>
                    <a:lnTo>
                      <a:pt x="7809" y="77"/>
                    </a:lnTo>
                    <a:lnTo>
                      <a:pt x="7468" y="33"/>
                    </a:lnTo>
                    <a:lnTo>
                      <a:pt x="7127" y="11"/>
                    </a:lnTo>
                    <a:lnTo>
                      <a:pt x="6775"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18" name="Google Shape;718;p24"/>
              <p:cNvSpPr/>
              <p:nvPr/>
            </p:nvSpPr>
            <p:spPr>
              <a:xfrm>
                <a:off x="3658849" y="2483423"/>
                <a:ext cx="159069" cy="148179"/>
              </a:xfrm>
              <a:custGeom>
                <a:avLst/>
                <a:gdLst/>
                <a:ahLst/>
                <a:cxnLst/>
                <a:rect l="l" t="t" r="r" b="b"/>
                <a:pathLst>
                  <a:path w="9305" h="8668" extrusionOk="0">
                    <a:moveTo>
                      <a:pt x="4520" y="1"/>
                    </a:moveTo>
                    <a:lnTo>
                      <a:pt x="4388" y="12"/>
                    </a:lnTo>
                    <a:lnTo>
                      <a:pt x="4256" y="34"/>
                    </a:lnTo>
                    <a:lnTo>
                      <a:pt x="4124" y="56"/>
                    </a:lnTo>
                    <a:lnTo>
                      <a:pt x="3992" y="89"/>
                    </a:lnTo>
                    <a:lnTo>
                      <a:pt x="3871" y="122"/>
                    </a:lnTo>
                    <a:lnTo>
                      <a:pt x="3750" y="166"/>
                    </a:lnTo>
                    <a:lnTo>
                      <a:pt x="3629" y="221"/>
                    </a:lnTo>
                    <a:lnTo>
                      <a:pt x="3508" y="276"/>
                    </a:lnTo>
                    <a:lnTo>
                      <a:pt x="3399" y="342"/>
                    </a:lnTo>
                    <a:lnTo>
                      <a:pt x="3289" y="408"/>
                    </a:lnTo>
                    <a:lnTo>
                      <a:pt x="3179" y="485"/>
                    </a:lnTo>
                    <a:lnTo>
                      <a:pt x="3080" y="573"/>
                    </a:lnTo>
                    <a:lnTo>
                      <a:pt x="2981" y="661"/>
                    </a:lnTo>
                    <a:lnTo>
                      <a:pt x="2882" y="760"/>
                    </a:lnTo>
                    <a:lnTo>
                      <a:pt x="2794" y="859"/>
                    </a:lnTo>
                    <a:lnTo>
                      <a:pt x="2706" y="969"/>
                    </a:lnTo>
                    <a:lnTo>
                      <a:pt x="2618" y="1079"/>
                    </a:lnTo>
                    <a:lnTo>
                      <a:pt x="2541" y="1200"/>
                    </a:lnTo>
                    <a:lnTo>
                      <a:pt x="2475" y="1321"/>
                    </a:lnTo>
                    <a:lnTo>
                      <a:pt x="2409" y="1453"/>
                    </a:lnTo>
                    <a:lnTo>
                      <a:pt x="2343" y="1585"/>
                    </a:lnTo>
                    <a:lnTo>
                      <a:pt x="2288" y="1728"/>
                    </a:lnTo>
                    <a:lnTo>
                      <a:pt x="2244" y="1871"/>
                    </a:lnTo>
                    <a:lnTo>
                      <a:pt x="2200" y="2014"/>
                    </a:lnTo>
                    <a:lnTo>
                      <a:pt x="2156" y="2167"/>
                    </a:lnTo>
                    <a:lnTo>
                      <a:pt x="2101" y="2486"/>
                    </a:lnTo>
                    <a:lnTo>
                      <a:pt x="2068" y="2816"/>
                    </a:lnTo>
                    <a:lnTo>
                      <a:pt x="2046" y="3157"/>
                    </a:lnTo>
                    <a:lnTo>
                      <a:pt x="2057" y="3366"/>
                    </a:lnTo>
                    <a:lnTo>
                      <a:pt x="2068" y="3586"/>
                    </a:lnTo>
                    <a:lnTo>
                      <a:pt x="2090" y="3795"/>
                    </a:lnTo>
                    <a:lnTo>
                      <a:pt x="2123" y="3993"/>
                    </a:lnTo>
                    <a:lnTo>
                      <a:pt x="2156" y="4202"/>
                    </a:lnTo>
                    <a:lnTo>
                      <a:pt x="2211" y="4400"/>
                    </a:lnTo>
                    <a:lnTo>
                      <a:pt x="2266" y="4587"/>
                    </a:lnTo>
                    <a:lnTo>
                      <a:pt x="2321" y="4774"/>
                    </a:lnTo>
                    <a:lnTo>
                      <a:pt x="2398" y="4961"/>
                    </a:lnTo>
                    <a:lnTo>
                      <a:pt x="2475" y="5137"/>
                    </a:lnTo>
                    <a:lnTo>
                      <a:pt x="2563" y="5302"/>
                    </a:lnTo>
                    <a:lnTo>
                      <a:pt x="2651" y="5467"/>
                    </a:lnTo>
                    <a:lnTo>
                      <a:pt x="2750" y="5621"/>
                    </a:lnTo>
                    <a:lnTo>
                      <a:pt x="2860" y="5775"/>
                    </a:lnTo>
                    <a:lnTo>
                      <a:pt x="2970" y="5907"/>
                    </a:lnTo>
                    <a:lnTo>
                      <a:pt x="3091" y="6039"/>
                    </a:lnTo>
                    <a:lnTo>
                      <a:pt x="3080" y="6204"/>
                    </a:lnTo>
                    <a:lnTo>
                      <a:pt x="3080" y="6248"/>
                    </a:lnTo>
                    <a:lnTo>
                      <a:pt x="3069" y="6303"/>
                    </a:lnTo>
                    <a:lnTo>
                      <a:pt x="3047" y="6347"/>
                    </a:lnTo>
                    <a:lnTo>
                      <a:pt x="3014" y="6380"/>
                    </a:lnTo>
                    <a:lnTo>
                      <a:pt x="2981" y="6413"/>
                    </a:lnTo>
                    <a:lnTo>
                      <a:pt x="2937" y="6446"/>
                    </a:lnTo>
                    <a:lnTo>
                      <a:pt x="2893" y="6468"/>
                    </a:lnTo>
                    <a:lnTo>
                      <a:pt x="2849" y="6479"/>
                    </a:lnTo>
                    <a:lnTo>
                      <a:pt x="1771" y="6754"/>
                    </a:lnTo>
                    <a:lnTo>
                      <a:pt x="1617" y="6798"/>
                    </a:lnTo>
                    <a:lnTo>
                      <a:pt x="1474" y="6853"/>
                    </a:lnTo>
                    <a:lnTo>
                      <a:pt x="1320" y="6907"/>
                    </a:lnTo>
                    <a:lnTo>
                      <a:pt x="1177" y="6984"/>
                    </a:lnTo>
                    <a:lnTo>
                      <a:pt x="1045" y="7061"/>
                    </a:lnTo>
                    <a:lnTo>
                      <a:pt x="913" y="7149"/>
                    </a:lnTo>
                    <a:lnTo>
                      <a:pt x="792" y="7248"/>
                    </a:lnTo>
                    <a:lnTo>
                      <a:pt x="671" y="7358"/>
                    </a:lnTo>
                    <a:lnTo>
                      <a:pt x="561" y="7468"/>
                    </a:lnTo>
                    <a:lnTo>
                      <a:pt x="462" y="7578"/>
                    </a:lnTo>
                    <a:lnTo>
                      <a:pt x="363" y="7710"/>
                    </a:lnTo>
                    <a:lnTo>
                      <a:pt x="275" y="7842"/>
                    </a:lnTo>
                    <a:lnTo>
                      <a:pt x="187" y="7974"/>
                    </a:lnTo>
                    <a:lnTo>
                      <a:pt x="121" y="8117"/>
                    </a:lnTo>
                    <a:lnTo>
                      <a:pt x="55" y="8260"/>
                    </a:lnTo>
                    <a:lnTo>
                      <a:pt x="0" y="8414"/>
                    </a:lnTo>
                    <a:lnTo>
                      <a:pt x="803" y="8667"/>
                    </a:lnTo>
                    <a:lnTo>
                      <a:pt x="836" y="8568"/>
                    </a:lnTo>
                    <a:lnTo>
                      <a:pt x="880" y="8469"/>
                    </a:lnTo>
                    <a:lnTo>
                      <a:pt x="924" y="8370"/>
                    </a:lnTo>
                    <a:lnTo>
                      <a:pt x="979" y="8282"/>
                    </a:lnTo>
                    <a:lnTo>
                      <a:pt x="1034" y="8194"/>
                    </a:lnTo>
                    <a:lnTo>
                      <a:pt x="1100" y="8117"/>
                    </a:lnTo>
                    <a:lnTo>
                      <a:pt x="1243" y="7963"/>
                    </a:lnTo>
                    <a:lnTo>
                      <a:pt x="1408" y="7831"/>
                    </a:lnTo>
                    <a:lnTo>
                      <a:pt x="1496" y="7765"/>
                    </a:lnTo>
                    <a:lnTo>
                      <a:pt x="1584" y="7710"/>
                    </a:lnTo>
                    <a:lnTo>
                      <a:pt x="1672" y="7666"/>
                    </a:lnTo>
                    <a:lnTo>
                      <a:pt x="1771" y="7622"/>
                    </a:lnTo>
                    <a:lnTo>
                      <a:pt x="1870" y="7589"/>
                    </a:lnTo>
                    <a:lnTo>
                      <a:pt x="1980" y="7556"/>
                    </a:lnTo>
                    <a:lnTo>
                      <a:pt x="3047" y="7292"/>
                    </a:lnTo>
                    <a:lnTo>
                      <a:pt x="3146" y="7270"/>
                    </a:lnTo>
                    <a:lnTo>
                      <a:pt x="3234" y="7237"/>
                    </a:lnTo>
                    <a:lnTo>
                      <a:pt x="3311" y="7193"/>
                    </a:lnTo>
                    <a:lnTo>
                      <a:pt x="3388" y="7149"/>
                    </a:lnTo>
                    <a:lnTo>
                      <a:pt x="3464" y="7094"/>
                    </a:lnTo>
                    <a:lnTo>
                      <a:pt x="3530" y="7039"/>
                    </a:lnTo>
                    <a:lnTo>
                      <a:pt x="3596" y="6984"/>
                    </a:lnTo>
                    <a:lnTo>
                      <a:pt x="3662" y="6918"/>
                    </a:lnTo>
                    <a:lnTo>
                      <a:pt x="3717" y="6842"/>
                    </a:lnTo>
                    <a:lnTo>
                      <a:pt x="3761" y="6765"/>
                    </a:lnTo>
                    <a:lnTo>
                      <a:pt x="3805" y="6688"/>
                    </a:lnTo>
                    <a:lnTo>
                      <a:pt x="3838" y="6611"/>
                    </a:lnTo>
                    <a:lnTo>
                      <a:pt x="3871" y="6523"/>
                    </a:lnTo>
                    <a:lnTo>
                      <a:pt x="3893" y="6435"/>
                    </a:lnTo>
                    <a:lnTo>
                      <a:pt x="3915" y="6336"/>
                    </a:lnTo>
                    <a:lnTo>
                      <a:pt x="3915" y="6248"/>
                    </a:lnTo>
                    <a:lnTo>
                      <a:pt x="3937" y="5687"/>
                    </a:lnTo>
                    <a:lnTo>
                      <a:pt x="3794" y="5555"/>
                    </a:lnTo>
                    <a:lnTo>
                      <a:pt x="3684" y="5456"/>
                    </a:lnTo>
                    <a:lnTo>
                      <a:pt x="3596" y="5357"/>
                    </a:lnTo>
                    <a:lnTo>
                      <a:pt x="3497" y="5236"/>
                    </a:lnTo>
                    <a:lnTo>
                      <a:pt x="3410" y="5115"/>
                    </a:lnTo>
                    <a:lnTo>
                      <a:pt x="3333" y="4972"/>
                    </a:lnTo>
                    <a:lnTo>
                      <a:pt x="3256" y="4840"/>
                    </a:lnTo>
                    <a:lnTo>
                      <a:pt x="3190" y="4686"/>
                    </a:lnTo>
                    <a:lnTo>
                      <a:pt x="3135" y="4543"/>
                    </a:lnTo>
                    <a:lnTo>
                      <a:pt x="3069" y="4378"/>
                    </a:lnTo>
                    <a:lnTo>
                      <a:pt x="3025" y="4213"/>
                    </a:lnTo>
                    <a:lnTo>
                      <a:pt x="2981" y="4048"/>
                    </a:lnTo>
                    <a:lnTo>
                      <a:pt x="2948" y="3872"/>
                    </a:lnTo>
                    <a:lnTo>
                      <a:pt x="2926" y="3696"/>
                    </a:lnTo>
                    <a:lnTo>
                      <a:pt x="2904" y="3520"/>
                    </a:lnTo>
                    <a:lnTo>
                      <a:pt x="2893" y="3344"/>
                    </a:lnTo>
                    <a:lnTo>
                      <a:pt x="2882" y="3157"/>
                    </a:lnTo>
                    <a:lnTo>
                      <a:pt x="2893" y="2893"/>
                    </a:lnTo>
                    <a:lnTo>
                      <a:pt x="2915" y="2651"/>
                    </a:lnTo>
                    <a:lnTo>
                      <a:pt x="2959" y="2420"/>
                    </a:lnTo>
                    <a:lnTo>
                      <a:pt x="3014" y="2200"/>
                    </a:lnTo>
                    <a:lnTo>
                      <a:pt x="3080" y="1992"/>
                    </a:lnTo>
                    <a:lnTo>
                      <a:pt x="3168" y="1805"/>
                    </a:lnTo>
                    <a:lnTo>
                      <a:pt x="3256" y="1629"/>
                    </a:lnTo>
                    <a:lnTo>
                      <a:pt x="3366" y="1464"/>
                    </a:lnTo>
                    <a:lnTo>
                      <a:pt x="3486" y="1321"/>
                    </a:lnTo>
                    <a:lnTo>
                      <a:pt x="3618" y="1200"/>
                    </a:lnTo>
                    <a:lnTo>
                      <a:pt x="3772" y="1090"/>
                    </a:lnTo>
                    <a:lnTo>
                      <a:pt x="3926" y="1002"/>
                    </a:lnTo>
                    <a:lnTo>
                      <a:pt x="4091" y="925"/>
                    </a:lnTo>
                    <a:lnTo>
                      <a:pt x="4267" y="881"/>
                    </a:lnTo>
                    <a:lnTo>
                      <a:pt x="4465" y="848"/>
                    </a:lnTo>
                    <a:lnTo>
                      <a:pt x="4652" y="837"/>
                    </a:lnTo>
                    <a:lnTo>
                      <a:pt x="4850" y="848"/>
                    </a:lnTo>
                    <a:lnTo>
                      <a:pt x="5037" y="881"/>
                    </a:lnTo>
                    <a:lnTo>
                      <a:pt x="5224" y="925"/>
                    </a:lnTo>
                    <a:lnTo>
                      <a:pt x="5389" y="1002"/>
                    </a:lnTo>
                    <a:lnTo>
                      <a:pt x="5543" y="1090"/>
                    </a:lnTo>
                    <a:lnTo>
                      <a:pt x="5686" y="1200"/>
                    </a:lnTo>
                    <a:lnTo>
                      <a:pt x="5829" y="1321"/>
                    </a:lnTo>
                    <a:lnTo>
                      <a:pt x="5950" y="1464"/>
                    </a:lnTo>
                    <a:lnTo>
                      <a:pt x="6060" y="1629"/>
                    </a:lnTo>
                    <a:lnTo>
                      <a:pt x="6148" y="1805"/>
                    </a:lnTo>
                    <a:lnTo>
                      <a:pt x="6236" y="1992"/>
                    </a:lnTo>
                    <a:lnTo>
                      <a:pt x="6302" y="2200"/>
                    </a:lnTo>
                    <a:lnTo>
                      <a:pt x="6357" y="2420"/>
                    </a:lnTo>
                    <a:lnTo>
                      <a:pt x="6401" y="2651"/>
                    </a:lnTo>
                    <a:lnTo>
                      <a:pt x="6423" y="2893"/>
                    </a:lnTo>
                    <a:lnTo>
                      <a:pt x="6434" y="3157"/>
                    </a:lnTo>
                    <a:lnTo>
                      <a:pt x="6423" y="3344"/>
                    </a:lnTo>
                    <a:lnTo>
                      <a:pt x="6412" y="3520"/>
                    </a:lnTo>
                    <a:lnTo>
                      <a:pt x="6390" y="3696"/>
                    </a:lnTo>
                    <a:lnTo>
                      <a:pt x="6368" y="3872"/>
                    </a:lnTo>
                    <a:lnTo>
                      <a:pt x="6335" y="4048"/>
                    </a:lnTo>
                    <a:lnTo>
                      <a:pt x="6291" y="4213"/>
                    </a:lnTo>
                    <a:lnTo>
                      <a:pt x="6236" y="4378"/>
                    </a:lnTo>
                    <a:lnTo>
                      <a:pt x="6181" y="4543"/>
                    </a:lnTo>
                    <a:lnTo>
                      <a:pt x="6126" y="4686"/>
                    </a:lnTo>
                    <a:lnTo>
                      <a:pt x="6060" y="4840"/>
                    </a:lnTo>
                    <a:lnTo>
                      <a:pt x="5983" y="4972"/>
                    </a:lnTo>
                    <a:lnTo>
                      <a:pt x="5895" y="5115"/>
                    </a:lnTo>
                    <a:lnTo>
                      <a:pt x="5818" y="5236"/>
                    </a:lnTo>
                    <a:lnTo>
                      <a:pt x="5719" y="5357"/>
                    </a:lnTo>
                    <a:lnTo>
                      <a:pt x="5620" y="5456"/>
                    </a:lnTo>
                    <a:lnTo>
                      <a:pt x="5521" y="5555"/>
                    </a:lnTo>
                    <a:lnTo>
                      <a:pt x="5378" y="5687"/>
                    </a:lnTo>
                    <a:lnTo>
                      <a:pt x="5400" y="6237"/>
                    </a:lnTo>
                    <a:lnTo>
                      <a:pt x="5400" y="6248"/>
                    </a:lnTo>
                    <a:lnTo>
                      <a:pt x="5400" y="6336"/>
                    </a:lnTo>
                    <a:lnTo>
                      <a:pt x="5422" y="6435"/>
                    </a:lnTo>
                    <a:lnTo>
                      <a:pt x="5444" y="6523"/>
                    </a:lnTo>
                    <a:lnTo>
                      <a:pt x="5477" y="6611"/>
                    </a:lnTo>
                    <a:lnTo>
                      <a:pt x="5510" y="6688"/>
                    </a:lnTo>
                    <a:lnTo>
                      <a:pt x="5554" y="6765"/>
                    </a:lnTo>
                    <a:lnTo>
                      <a:pt x="5598" y="6842"/>
                    </a:lnTo>
                    <a:lnTo>
                      <a:pt x="5653" y="6918"/>
                    </a:lnTo>
                    <a:lnTo>
                      <a:pt x="5719" y="6984"/>
                    </a:lnTo>
                    <a:lnTo>
                      <a:pt x="5785" y="7039"/>
                    </a:lnTo>
                    <a:lnTo>
                      <a:pt x="5851" y="7094"/>
                    </a:lnTo>
                    <a:lnTo>
                      <a:pt x="5928" y="7149"/>
                    </a:lnTo>
                    <a:lnTo>
                      <a:pt x="6005" y="7193"/>
                    </a:lnTo>
                    <a:lnTo>
                      <a:pt x="6082" y="7237"/>
                    </a:lnTo>
                    <a:lnTo>
                      <a:pt x="6170" y="7270"/>
                    </a:lnTo>
                    <a:lnTo>
                      <a:pt x="6269" y="7292"/>
                    </a:lnTo>
                    <a:lnTo>
                      <a:pt x="7336" y="7556"/>
                    </a:lnTo>
                    <a:lnTo>
                      <a:pt x="7446" y="7589"/>
                    </a:lnTo>
                    <a:lnTo>
                      <a:pt x="7545" y="7622"/>
                    </a:lnTo>
                    <a:lnTo>
                      <a:pt x="7644" y="7666"/>
                    </a:lnTo>
                    <a:lnTo>
                      <a:pt x="7732" y="7710"/>
                    </a:lnTo>
                    <a:lnTo>
                      <a:pt x="7820" y="7765"/>
                    </a:lnTo>
                    <a:lnTo>
                      <a:pt x="7908" y="7831"/>
                    </a:lnTo>
                    <a:lnTo>
                      <a:pt x="8073" y="7963"/>
                    </a:lnTo>
                    <a:lnTo>
                      <a:pt x="8215" y="8117"/>
                    </a:lnTo>
                    <a:lnTo>
                      <a:pt x="8270" y="8194"/>
                    </a:lnTo>
                    <a:lnTo>
                      <a:pt x="8336" y="8282"/>
                    </a:lnTo>
                    <a:lnTo>
                      <a:pt x="8391" y="8370"/>
                    </a:lnTo>
                    <a:lnTo>
                      <a:pt x="8435" y="8469"/>
                    </a:lnTo>
                    <a:lnTo>
                      <a:pt x="8479" y="8568"/>
                    </a:lnTo>
                    <a:lnTo>
                      <a:pt x="8512" y="8667"/>
                    </a:lnTo>
                    <a:lnTo>
                      <a:pt x="9304" y="8414"/>
                    </a:lnTo>
                    <a:lnTo>
                      <a:pt x="9260" y="8260"/>
                    </a:lnTo>
                    <a:lnTo>
                      <a:pt x="9194" y="8117"/>
                    </a:lnTo>
                    <a:lnTo>
                      <a:pt x="9117" y="7974"/>
                    </a:lnTo>
                    <a:lnTo>
                      <a:pt x="9040" y="7842"/>
                    </a:lnTo>
                    <a:lnTo>
                      <a:pt x="8952" y="7710"/>
                    </a:lnTo>
                    <a:lnTo>
                      <a:pt x="8853" y="7578"/>
                    </a:lnTo>
                    <a:lnTo>
                      <a:pt x="8754" y="7468"/>
                    </a:lnTo>
                    <a:lnTo>
                      <a:pt x="8644" y="7358"/>
                    </a:lnTo>
                    <a:lnTo>
                      <a:pt x="8523" y="7248"/>
                    </a:lnTo>
                    <a:lnTo>
                      <a:pt x="8402" y="7149"/>
                    </a:lnTo>
                    <a:lnTo>
                      <a:pt x="8270" y="7061"/>
                    </a:lnTo>
                    <a:lnTo>
                      <a:pt x="8128" y="6984"/>
                    </a:lnTo>
                    <a:lnTo>
                      <a:pt x="7996" y="6907"/>
                    </a:lnTo>
                    <a:lnTo>
                      <a:pt x="7842" y="6853"/>
                    </a:lnTo>
                    <a:lnTo>
                      <a:pt x="7699" y="6798"/>
                    </a:lnTo>
                    <a:lnTo>
                      <a:pt x="7545" y="6754"/>
                    </a:lnTo>
                    <a:lnTo>
                      <a:pt x="6467" y="6479"/>
                    </a:lnTo>
                    <a:lnTo>
                      <a:pt x="6412" y="6468"/>
                    </a:lnTo>
                    <a:lnTo>
                      <a:pt x="6368" y="6446"/>
                    </a:lnTo>
                    <a:lnTo>
                      <a:pt x="6335" y="6413"/>
                    </a:lnTo>
                    <a:lnTo>
                      <a:pt x="6302" y="6380"/>
                    </a:lnTo>
                    <a:lnTo>
                      <a:pt x="6269" y="6347"/>
                    </a:lnTo>
                    <a:lnTo>
                      <a:pt x="6247" y="6303"/>
                    </a:lnTo>
                    <a:lnTo>
                      <a:pt x="6236" y="6248"/>
                    </a:lnTo>
                    <a:lnTo>
                      <a:pt x="6225" y="6204"/>
                    </a:lnTo>
                    <a:lnTo>
                      <a:pt x="6225" y="6039"/>
                    </a:lnTo>
                    <a:lnTo>
                      <a:pt x="6346" y="5907"/>
                    </a:lnTo>
                    <a:lnTo>
                      <a:pt x="6456" y="5775"/>
                    </a:lnTo>
                    <a:lnTo>
                      <a:pt x="6566" y="5621"/>
                    </a:lnTo>
                    <a:lnTo>
                      <a:pt x="6665" y="5467"/>
                    </a:lnTo>
                    <a:lnTo>
                      <a:pt x="6753" y="5302"/>
                    </a:lnTo>
                    <a:lnTo>
                      <a:pt x="6841" y="5137"/>
                    </a:lnTo>
                    <a:lnTo>
                      <a:pt x="6918" y="4961"/>
                    </a:lnTo>
                    <a:lnTo>
                      <a:pt x="6984" y="4774"/>
                    </a:lnTo>
                    <a:lnTo>
                      <a:pt x="7050" y="4587"/>
                    </a:lnTo>
                    <a:lnTo>
                      <a:pt x="7105" y="4400"/>
                    </a:lnTo>
                    <a:lnTo>
                      <a:pt x="7149" y="4202"/>
                    </a:lnTo>
                    <a:lnTo>
                      <a:pt x="7193" y="3993"/>
                    </a:lnTo>
                    <a:lnTo>
                      <a:pt x="7226" y="3795"/>
                    </a:lnTo>
                    <a:lnTo>
                      <a:pt x="7248" y="3586"/>
                    </a:lnTo>
                    <a:lnTo>
                      <a:pt x="7259" y="3366"/>
                    </a:lnTo>
                    <a:lnTo>
                      <a:pt x="7259" y="3157"/>
                    </a:lnTo>
                    <a:lnTo>
                      <a:pt x="7248" y="2816"/>
                    </a:lnTo>
                    <a:lnTo>
                      <a:pt x="7215" y="2486"/>
                    </a:lnTo>
                    <a:lnTo>
                      <a:pt x="7160" y="2167"/>
                    </a:lnTo>
                    <a:lnTo>
                      <a:pt x="7116" y="2014"/>
                    </a:lnTo>
                    <a:lnTo>
                      <a:pt x="7072" y="1871"/>
                    </a:lnTo>
                    <a:lnTo>
                      <a:pt x="7028" y="1728"/>
                    </a:lnTo>
                    <a:lnTo>
                      <a:pt x="6973" y="1585"/>
                    </a:lnTo>
                    <a:lnTo>
                      <a:pt x="6907" y="1453"/>
                    </a:lnTo>
                    <a:lnTo>
                      <a:pt x="6841" y="1321"/>
                    </a:lnTo>
                    <a:lnTo>
                      <a:pt x="6775" y="1200"/>
                    </a:lnTo>
                    <a:lnTo>
                      <a:pt x="6698" y="1079"/>
                    </a:lnTo>
                    <a:lnTo>
                      <a:pt x="6610" y="969"/>
                    </a:lnTo>
                    <a:lnTo>
                      <a:pt x="6522" y="859"/>
                    </a:lnTo>
                    <a:lnTo>
                      <a:pt x="6434" y="760"/>
                    </a:lnTo>
                    <a:lnTo>
                      <a:pt x="6335" y="661"/>
                    </a:lnTo>
                    <a:lnTo>
                      <a:pt x="6236" y="573"/>
                    </a:lnTo>
                    <a:lnTo>
                      <a:pt x="6137" y="485"/>
                    </a:lnTo>
                    <a:lnTo>
                      <a:pt x="6027" y="408"/>
                    </a:lnTo>
                    <a:lnTo>
                      <a:pt x="5917" y="342"/>
                    </a:lnTo>
                    <a:lnTo>
                      <a:pt x="5807" y="276"/>
                    </a:lnTo>
                    <a:lnTo>
                      <a:pt x="5686" y="221"/>
                    </a:lnTo>
                    <a:lnTo>
                      <a:pt x="5565" y="166"/>
                    </a:lnTo>
                    <a:lnTo>
                      <a:pt x="5444" y="122"/>
                    </a:lnTo>
                    <a:lnTo>
                      <a:pt x="5323" y="89"/>
                    </a:lnTo>
                    <a:lnTo>
                      <a:pt x="5191" y="56"/>
                    </a:lnTo>
                    <a:lnTo>
                      <a:pt x="5059" y="34"/>
                    </a:lnTo>
                    <a:lnTo>
                      <a:pt x="4927" y="12"/>
                    </a:lnTo>
                    <a:lnTo>
                      <a:pt x="4795"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19" name="Google Shape;719;p24"/>
              <p:cNvSpPr/>
              <p:nvPr/>
            </p:nvSpPr>
            <p:spPr>
              <a:xfrm>
                <a:off x="3622557" y="2432856"/>
                <a:ext cx="231825" cy="231637"/>
              </a:xfrm>
              <a:custGeom>
                <a:avLst/>
                <a:gdLst/>
                <a:ahLst/>
                <a:cxnLst/>
                <a:rect l="l" t="t" r="r" b="b"/>
                <a:pathLst>
                  <a:path w="13561" h="13550" extrusionOk="0">
                    <a:moveTo>
                      <a:pt x="6775" y="825"/>
                    </a:moveTo>
                    <a:lnTo>
                      <a:pt x="7083" y="836"/>
                    </a:lnTo>
                    <a:lnTo>
                      <a:pt x="7391" y="858"/>
                    </a:lnTo>
                    <a:lnTo>
                      <a:pt x="7688" y="902"/>
                    </a:lnTo>
                    <a:lnTo>
                      <a:pt x="7974" y="946"/>
                    </a:lnTo>
                    <a:lnTo>
                      <a:pt x="8260" y="1023"/>
                    </a:lnTo>
                    <a:lnTo>
                      <a:pt x="8546" y="1100"/>
                    </a:lnTo>
                    <a:lnTo>
                      <a:pt x="8821" y="1188"/>
                    </a:lnTo>
                    <a:lnTo>
                      <a:pt x="9096" y="1298"/>
                    </a:lnTo>
                    <a:lnTo>
                      <a:pt x="9360" y="1419"/>
                    </a:lnTo>
                    <a:lnTo>
                      <a:pt x="9613" y="1551"/>
                    </a:lnTo>
                    <a:lnTo>
                      <a:pt x="9855" y="1694"/>
                    </a:lnTo>
                    <a:lnTo>
                      <a:pt x="10097" y="1848"/>
                    </a:lnTo>
                    <a:lnTo>
                      <a:pt x="10338" y="2013"/>
                    </a:lnTo>
                    <a:lnTo>
                      <a:pt x="10558" y="2189"/>
                    </a:lnTo>
                    <a:lnTo>
                      <a:pt x="10778" y="2376"/>
                    </a:lnTo>
                    <a:lnTo>
                      <a:pt x="10976" y="2574"/>
                    </a:lnTo>
                    <a:lnTo>
                      <a:pt x="11174" y="2783"/>
                    </a:lnTo>
                    <a:lnTo>
                      <a:pt x="11361" y="2992"/>
                    </a:lnTo>
                    <a:lnTo>
                      <a:pt x="11537" y="3223"/>
                    </a:lnTo>
                    <a:lnTo>
                      <a:pt x="11702" y="3454"/>
                    </a:lnTo>
                    <a:lnTo>
                      <a:pt x="11856" y="3696"/>
                    </a:lnTo>
                    <a:lnTo>
                      <a:pt x="12010" y="3938"/>
                    </a:lnTo>
                    <a:lnTo>
                      <a:pt x="12131" y="4202"/>
                    </a:lnTo>
                    <a:lnTo>
                      <a:pt x="12252" y="4466"/>
                    </a:lnTo>
                    <a:lnTo>
                      <a:pt x="12362" y="4730"/>
                    </a:lnTo>
                    <a:lnTo>
                      <a:pt x="12461" y="5005"/>
                    </a:lnTo>
                    <a:lnTo>
                      <a:pt x="12538" y="5290"/>
                    </a:lnTo>
                    <a:lnTo>
                      <a:pt x="12604" y="5576"/>
                    </a:lnTo>
                    <a:lnTo>
                      <a:pt x="12659" y="5873"/>
                    </a:lnTo>
                    <a:lnTo>
                      <a:pt x="12692" y="6170"/>
                    </a:lnTo>
                    <a:lnTo>
                      <a:pt x="12714" y="6467"/>
                    </a:lnTo>
                    <a:lnTo>
                      <a:pt x="12725" y="6775"/>
                    </a:lnTo>
                    <a:lnTo>
                      <a:pt x="12714" y="7083"/>
                    </a:lnTo>
                    <a:lnTo>
                      <a:pt x="12692" y="7380"/>
                    </a:lnTo>
                    <a:lnTo>
                      <a:pt x="12659" y="7677"/>
                    </a:lnTo>
                    <a:lnTo>
                      <a:pt x="12604" y="7974"/>
                    </a:lnTo>
                    <a:lnTo>
                      <a:pt x="12538" y="8260"/>
                    </a:lnTo>
                    <a:lnTo>
                      <a:pt x="12461" y="8535"/>
                    </a:lnTo>
                    <a:lnTo>
                      <a:pt x="12362" y="8810"/>
                    </a:lnTo>
                    <a:lnTo>
                      <a:pt x="12252" y="9085"/>
                    </a:lnTo>
                    <a:lnTo>
                      <a:pt x="12131" y="9349"/>
                    </a:lnTo>
                    <a:lnTo>
                      <a:pt x="12010" y="9602"/>
                    </a:lnTo>
                    <a:lnTo>
                      <a:pt x="11856" y="9854"/>
                    </a:lnTo>
                    <a:lnTo>
                      <a:pt x="11702" y="10096"/>
                    </a:lnTo>
                    <a:lnTo>
                      <a:pt x="11537" y="10327"/>
                    </a:lnTo>
                    <a:lnTo>
                      <a:pt x="11361" y="10547"/>
                    </a:lnTo>
                    <a:lnTo>
                      <a:pt x="11174" y="10767"/>
                    </a:lnTo>
                    <a:lnTo>
                      <a:pt x="10976" y="10976"/>
                    </a:lnTo>
                    <a:lnTo>
                      <a:pt x="10778" y="11174"/>
                    </a:lnTo>
                    <a:lnTo>
                      <a:pt x="10558" y="11361"/>
                    </a:lnTo>
                    <a:lnTo>
                      <a:pt x="10338" y="11537"/>
                    </a:lnTo>
                    <a:lnTo>
                      <a:pt x="10097" y="11702"/>
                    </a:lnTo>
                    <a:lnTo>
                      <a:pt x="9855" y="11856"/>
                    </a:lnTo>
                    <a:lnTo>
                      <a:pt x="9613" y="11999"/>
                    </a:lnTo>
                    <a:lnTo>
                      <a:pt x="9360" y="12131"/>
                    </a:lnTo>
                    <a:lnTo>
                      <a:pt x="9096" y="12252"/>
                    </a:lnTo>
                    <a:lnTo>
                      <a:pt x="8821" y="12351"/>
                    </a:lnTo>
                    <a:lnTo>
                      <a:pt x="8546" y="12450"/>
                    </a:lnTo>
                    <a:lnTo>
                      <a:pt x="8260" y="12527"/>
                    </a:lnTo>
                    <a:lnTo>
                      <a:pt x="7974" y="12593"/>
                    </a:lnTo>
                    <a:lnTo>
                      <a:pt x="7688" y="12648"/>
                    </a:lnTo>
                    <a:lnTo>
                      <a:pt x="7391" y="12681"/>
                    </a:lnTo>
                    <a:lnTo>
                      <a:pt x="7083" y="12714"/>
                    </a:lnTo>
                    <a:lnTo>
                      <a:pt x="6478" y="12714"/>
                    </a:lnTo>
                    <a:lnTo>
                      <a:pt x="6170" y="12681"/>
                    </a:lnTo>
                    <a:lnTo>
                      <a:pt x="5873" y="12648"/>
                    </a:lnTo>
                    <a:lnTo>
                      <a:pt x="5587" y="12593"/>
                    </a:lnTo>
                    <a:lnTo>
                      <a:pt x="5302" y="12527"/>
                    </a:lnTo>
                    <a:lnTo>
                      <a:pt x="5016" y="12450"/>
                    </a:lnTo>
                    <a:lnTo>
                      <a:pt x="4741" y="12351"/>
                    </a:lnTo>
                    <a:lnTo>
                      <a:pt x="4466" y="12252"/>
                    </a:lnTo>
                    <a:lnTo>
                      <a:pt x="4202" y="12131"/>
                    </a:lnTo>
                    <a:lnTo>
                      <a:pt x="3949" y="11999"/>
                    </a:lnTo>
                    <a:lnTo>
                      <a:pt x="3696" y="11856"/>
                    </a:lnTo>
                    <a:lnTo>
                      <a:pt x="3465" y="11702"/>
                    </a:lnTo>
                    <a:lnTo>
                      <a:pt x="3223" y="11537"/>
                    </a:lnTo>
                    <a:lnTo>
                      <a:pt x="3003" y="11361"/>
                    </a:lnTo>
                    <a:lnTo>
                      <a:pt x="2783" y="11174"/>
                    </a:lnTo>
                    <a:lnTo>
                      <a:pt x="2585" y="10976"/>
                    </a:lnTo>
                    <a:lnTo>
                      <a:pt x="2387" y="10767"/>
                    </a:lnTo>
                    <a:lnTo>
                      <a:pt x="2200" y="10547"/>
                    </a:lnTo>
                    <a:lnTo>
                      <a:pt x="2024" y="10327"/>
                    </a:lnTo>
                    <a:lnTo>
                      <a:pt x="1848" y="10096"/>
                    </a:lnTo>
                    <a:lnTo>
                      <a:pt x="1694" y="9854"/>
                    </a:lnTo>
                    <a:lnTo>
                      <a:pt x="1551" y="9602"/>
                    </a:lnTo>
                    <a:lnTo>
                      <a:pt x="1419" y="9349"/>
                    </a:lnTo>
                    <a:lnTo>
                      <a:pt x="1309" y="9085"/>
                    </a:lnTo>
                    <a:lnTo>
                      <a:pt x="1199" y="8810"/>
                    </a:lnTo>
                    <a:lnTo>
                      <a:pt x="1100" y="8535"/>
                    </a:lnTo>
                    <a:lnTo>
                      <a:pt x="1023" y="8260"/>
                    </a:lnTo>
                    <a:lnTo>
                      <a:pt x="957" y="7974"/>
                    </a:lnTo>
                    <a:lnTo>
                      <a:pt x="902" y="7677"/>
                    </a:lnTo>
                    <a:lnTo>
                      <a:pt x="869" y="7380"/>
                    </a:lnTo>
                    <a:lnTo>
                      <a:pt x="847" y="7083"/>
                    </a:lnTo>
                    <a:lnTo>
                      <a:pt x="836" y="6775"/>
                    </a:lnTo>
                    <a:lnTo>
                      <a:pt x="847" y="6467"/>
                    </a:lnTo>
                    <a:lnTo>
                      <a:pt x="869" y="6170"/>
                    </a:lnTo>
                    <a:lnTo>
                      <a:pt x="902" y="5873"/>
                    </a:lnTo>
                    <a:lnTo>
                      <a:pt x="957" y="5576"/>
                    </a:lnTo>
                    <a:lnTo>
                      <a:pt x="1023" y="5290"/>
                    </a:lnTo>
                    <a:lnTo>
                      <a:pt x="1100" y="5005"/>
                    </a:lnTo>
                    <a:lnTo>
                      <a:pt x="1199" y="4730"/>
                    </a:lnTo>
                    <a:lnTo>
                      <a:pt x="1309" y="4466"/>
                    </a:lnTo>
                    <a:lnTo>
                      <a:pt x="1419" y="4202"/>
                    </a:lnTo>
                    <a:lnTo>
                      <a:pt x="1551" y="3938"/>
                    </a:lnTo>
                    <a:lnTo>
                      <a:pt x="1694" y="3696"/>
                    </a:lnTo>
                    <a:lnTo>
                      <a:pt x="1848" y="3454"/>
                    </a:lnTo>
                    <a:lnTo>
                      <a:pt x="2024" y="3223"/>
                    </a:lnTo>
                    <a:lnTo>
                      <a:pt x="2200" y="2992"/>
                    </a:lnTo>
                    <a:lnTo>
                      <a:pt x="2387" y="2783"/>
                    </a:lnTo>
                    <a:lnTo>
                      <a:pt x="2585" y="2574"/>
                    </a:lnTo>
                    <a:lnTo>
                      <a:pt x="2783" y="2376"/>
                    </a:lnTo>
                    <a:lnTo>
                      <a:pt x="3003" y="2189"/>
                    </a:lnTo>
                    <a:lnTo>
                      <a:pt x="3223" y="2013"/>
                    </a:lnTo>
                    <a:lnTo>
                      <a:pt x="3465" y="1848"/>
                    </a:lnTo>
                    <a:lnTo>
                      <a:pt x="3696" y="1694"/>
                    </a:lnTo>
                    <a:lnTo>
                      <a:pt x="3949" y="1551"/>
                    </a:lnTo>
                    <a:lnTo>
                      <a:pt x="4202" y="1419"/>
                    </a:lnTo>
                    <a:lnTo>
                      <a:pt x="4466" y="1298"/>
                    </a:lnTo>
                    <a:lnTo>
                      <a:pt x="4741" y="1188"/>
                    </a:lnTo>
                    <a:lnTo>
                      <a:pt x="5016" y="1100"/>
                    </a:lnTo>
                    <a:lnTo>
                      <a:pt x="5302" y="1023"/>
                    </a:lnTo>
                    <a:lnTo>
                      <a:pt x="5587" y="946"/>
                    </a:lnTo>
                    <a:lnTo>
                      <a:pt x="5873" y="902"/>
                    </a:lnTo>
                    <a:lnTo>
                      <a:pt x="6170" y="858"/>
                    </a:lnTo>
                    <a:lnTo>
                      <a:pt x="6478" y="836"/>
                    </a:lnTo>
                    <a:lnTo>
                      <a:pt x="6775" y="825"/>
                    </a:lnTo>
                    <a:close/>
                    <a:moveTo>
                      <a:pt x="6434" y="1"/>
                    </a:moveTo>
                    <a:lnTo>
                      <a:pt x="6093" y="34"/>
                    </a:lnTo>
                    <a:lnTo>
                      <a:pt x="5752" y="78"/>
                    </a:lnTo>
                    <a:lnTo>
                      <a:pt x="5412" y="133"/>
                    </a:lnTo>
                    <a:lnTo>
                      <a:pt x="5093" y="210"/>
                    </a:lnTo>
                    <a:lnTo>
                      <a:pt x="4763" y="297"/>
                    </a:lnTo>
                    <a:lnTo>
                      <a:pt x="4455" y="407"/>
                    </a:lnTo>
                    <a:lnTo>
                      <a:pt x="4147" y="528"/>
                    </a:lnTo>
                    <a:lnTo>
                      <a:pt x="3839" y="660"/>
                    </a:lnTo>
                    <a:lnTo>
                      <a:pt x="3553" y="814"/>
                    </a:lnTo>
                    <a:lnTo>
                      <a:pt x="3267" y="979"/>
                    </a:lnTo>
                    <a:lnTo>
                      <a:pt x="2992" y="1155"/>
                    </a:lnTo>
                    <a:lnTo>
                      <a:pt x="2728" y="1342"/>
                    </a:lnTo>
                    <a:lnTo>
                      <a:pt x="2475" y="1540"/>
                    </a:lnTo>
                    <a:lnTo>
                      <a:pt x="2222" y="1760"/>
                    </a:lnTo>
                    <a:lnTo>
                      <a:pt x="1991" y="1980"/>
                    </a:lnTo>
                    <a:lnTo>
                      <a:pt x="1760" y="2222"/>
                    </a:lnTo>
                    <a:lnTo>
                      <a:pt x="1551" y="2464"/>
                    </a:lnTo>
                    <a:lnTo>
                      <a:pt x="1353" y="2717"/>
                    </a:lnTo>
                    <a:lnTo>
                      <a:pt x="1166" y="2992"/>
                    </a:lnTo>
                    <a:lnTo>
                      <a:pt x="979" y="3267"/>
                    </a:lnTo>
                    <a:lnTo>
                      <a:pt x="825" y="3542"/>
                    </a:lnTo>
                    <a:lnTo>
                      <a:pt x="672" y="3839"/>
                    </a:lnTo>
                    <a:lnTo>
                      <a:pt x="540" y="4136"/>
                    </a:lnTo>
                    <a:lnTo>
                      <a:pt x="419" y="4444"/>
                    </a:lnTo>
                    <a:lnTo>
                      <a:pt x="309" y="4763"/>
                    </a:lnTo>
                    <a:lnTo>
                      <a:pt x="221" y="5081"/>
                    </a:lnTo>
                    <a:lnTo>
                      <a:pt x="144" y="5411"/>
                    </a:lnTo>
                    <a:lnTo>
                      <a:pt x="78" y="5741"/>
                    </a:lnTo>
                    <a:lnTo>
                      <a:pt x="34" y="6082"/>
                    </a:lnTo>
                    <a:lnTo>
                      <a:pt x="12" y="6423"/>
                    </a:lnTo>
                    <a:lnTo>
                      <a:pt x="1" y="6775"/>
                    </a:lnTo>
                    <a:lnTo>
                      <a:pt x="12" y="7127"/>
                    </a:lnTo>
                    <a:lnTo>
                      <a:pt x="34" y="7468"/>
                    </a:lnTo>
                    <a:lnTo>
                      <a:pt x="78" y="7809"/>
                    </a:lnTo>
                    <a:lnTo>
                      <a:pt x="144" y="8139"/>
                    </a:lnTo>
                    <a:lnTo>
                      <a:pt x="221" y="8469"/>
                    </a:lnTo>
                    <a:lnTo>
                      <a:pt x="309" y="8788"/>
                    </a:lnTo>
                    <a:lnTo>
                      <a:pt x="419" y="9107"/>
                    </a:lnTo>
                    <a:lnTo>
                      <a:pt x="540" y="9415"/>
                    </a:lnTo>
                    <a:lnTo>
                      <a:pt x="672" y="9712"/>
                    </a:lnTo>
                    <a:lnTo>
                      <a:pt x="825" y="9997"/>
                    </a:lnTo>
                    <a:lnTo>
                      <a:pt x="979" y="10283"/>
                    </a:lnTo>
                    <a:lnTo>
                      <a:pt x="1166" y="10558"/>
                    </a:lnTo>
                    <a:lnTo>
                      <a:pt x="1353" y="10822"/>
                    </a:lnTo>
                    <a:lnTo>
                      <a:pt x="1551" y="11086"/>
                    </a:lnTo>
                    <a:lnTo>
                      <a:pt x="1760" y="11328"/>
                    </a:lnTo>
                    <a:lnTo>
                      <a:pt x="1991" y="11559"/>
                    </a:lnTo>
                    <a:lnTo>
                      <a:pt x="2222" y="11790"/>
                    </a:lnTo>
                    <a:lnTo>
                      <a:pt x="2475" y="11999"/>
                    </a:lnTo>
                    <a:lnTo>
                      <a:pt x="2728" y="12208"/>
                    </a:lnTo>
                    <a:lnTo>
                      <a:pt x="2992" y="12395"/>
                    </a:lnTo>
                    <a:lnTo>
                      <a:pt x="3267" y="12571"/>
                    </a:lnTo>
                    <a:lnTo>
                      <a:pt x="3553" y="12736"/>
                    </a:lnTo>
                    <a:lnTo>
                      <a:pt x="3839" y="12879"/>
                    </a:lnTo>
                    <a:lnTo>
                      <a:pt x="4147" y="13022"/>
                    </a:lnTo>
                    <a:lnTo>
                      <a:pt x="4455" y="13143"/>
                    </a:lnTo>
                    <a:lnTo>
                      <a:pt x="4763" y="13242"/>
                    </a:lnTo>
                    <a:lnTo>
                      <a:pt x="5093" y="13341"/>
                    </a:lnTo>
                    <a:lnTo>
                      <a:pt x="5412" y="13418"/>
                    </a:lnTo>
                    <a:lnTo>
                      <a:pt x="5752" y="13473"/>
                    </a:lnTo>
                    <a:lnTo>
                      <a:pt x="6093" y="13517"/>
                    </a:lnTo>
                    <a:lnTo>
                      <a:pt x="6434" y="13539"/>
                    </a:lnTo>
                    <a:lnTo>
                      <a:pt x="6775" y="13550"/>
                    </a:lnTo>
                    <a:lnTo>
                      <a:pt x="7127" y="13539"/>
                    </a:lnTo>
                    <a:lnTo>
                      <a:pt x="7468" y="13517"/>
                    </a:lnTo>
                    <a:lnTo>
                      <a:pt x="7809" y="13473"/>
                    </a:lnTo>
                    <a:lnTo>
                      <a:pt x="8139" y="13418"/>
                    </a:lnTo>
                    <a:lnTo>
                      <a:pt x="8469" y="13341"/>
                    </a:lnTo>
                    <a:lnTo>
                      <a:pt x="8799" y="13242"/>
                    </a:lnTo>
                    <a:lnTo>
                      <a:pt x="9107" y="13143"/>
                    </a:lnTo>
                    <a:lnTo>
                      <a:pt x="9415" y="13022"/>
                    </a:lnTo>
                    <a:lnTo>
                      <a:pt x="9712" y="12879"/>
                    </a:lnTo>
                    <a:lnTo>
                      <a:pt x="10009" y="12736"/>
                    </a:lnTo>
                    <a:lnTo>
                      <a:pt x="10295" y="12571"/>
                    </a:lnTo>
                    <a:lnTo>
                      <a:pt x="10569" y="12395"/>
                    </a:lnTo>
                    <a:lnTo>
                      <a:pt x="10833" y="12208"/>
                    </a:lnTo>
                    <a:lnTo>
                      <a:pt x="11086" y="11999"/>
                    </a:lnTo>
                    <a:lnTo>
                      <a:pt x="11339" y="11790"/>
                    </a:lnTo>
                    <a:lnTo>
                      <a:pt x="11570" y="11559"/>
                    </a:lnTo>
                    <a:lnTo>
                      <a:pt x="11790" y="11328"/>
                    </a:lnTo>
                    <a:lnTo>
                      <a:pt x="12010" y="11086"/>
                    </a:lnTo>
                    <a:lnTo>
                      <a:pt x="12208" y="10822"/>
                    </a:lnTo>
                    <a:lnTo>
                      <a:pt x="12395" y="10558"/>
                    </a:lnTo>
                    <a:lnTo>
                      <a:pt x="12571" y="10283"/>
                    </a:lnTo>
                    <a:lnTo>
                      <a:pt x="12736" y="9997"/>
                    </a:lnTo>
                    <a:lnTo>
                      <a:pt x="12890" y="9712"/>
                    </a:lnTo>
                    <a:lnTo>
                      <a:pt x="13022" y="9415"/>
                    </a:lnTo>
                    <a:lnTo>
                      <a:pt x="13143" y="9107"/>
                    </a:lnTo>
                    <a:lnTo>
                      <a:pt x="13253" y="8788"/>
                    </a:lnTo>
                    <a:lnTo>
                      <a:pt x="13341" y="8469"/>
                    </a:lnTo>
                    <a:lnTo>
                      <a:pt x="13418" y="8139"/>
                    </a:lnTo>
                    <a:lnTo>
                      <a:pt x="13484" y="7809"/>
                    </a:lnTo>
                    <a:lnTo>
                      <a:pt x="13528" y="7468"/>
                    </a:lnTo>
                    <a:lnTo>
                      <a:pt x="13550" y="7127"/>
                    </a:lnTo>
                    <a:lnTo>
                      <a:pt x="13561" y="6775"/>
                    </a:lnTo>
                    <a:lnTo>
                      <a:pt x="13550" y="6423"/>
                    </a:lnTo>
                    <a:lnTo>
                      <a:pt x="13528" y="6082"/>
                    </a:lnTo>
                    <a:lnTo>
                      <a:pt x="13484" y="5741"/>
                    </a:lnTo>
                    <a:lnTo>
                      <a:pt x="13418" y="5411"/>
                    </a:lnTo>
                    <a:lnTo>
                      <a:pt x="13341" y="5081"/>
                    </a:lnTo>
                    <a:lnTo>
                      <a:pt x="13253" y="4763"/>
                    </a:lnTo>
                    <a:lnTo>
                      <a:pt x="13143" y="4444"/>
                    </a:lnTo>
                    <a:lnTo>
                      <a:pt x="13022" y="4136"/>
                    </a:lnTo>
                    <a:lnTo>
                      <a:pt x="12890" y="3839"/>
                    </a:lnTo>
                    <a:lnTo>
                      <a:pt x="12736" y="3542"/>
                    </a:lnTo>
                    <a:lnTo>
                      <a:pt x="12571" y="3267"/>
                    </a:lnTo>
                    <a:lnTo>
                      <a:pt x="12395" y="2992"/>
                    </a:lnTo>
                    <a:lnTo>
                      <a:pt x="12208" y="2717"/>
                    </a:lnTo>
                    <a:lnTo>
                      <a:pt x="12010" y="2464"/>
                    </a:lnTo>
                    <a:lnTo>
                      <a:pt x="11790" y="2222"/>
                    </a:lnTo>
                    <a:lnTo>
                      <a:pt x="11570" y="1980"/>
                    </a:lnTo>
                    <a:lnTo>
                      <a:pt x="11339" y="1760"/>
                    </a:lnTo>
                    <a:lnTo>
                      <a:pt x="11086" y="1540"/>
                    </a:lnTo>
                    <a:lnTo>
                      <a:pt x="10833" y="1342"/>
                    </a:lnTo>
                    <a:lnTo>
                      <a:pt x="10569" y="1155"/>
                    </a:lnTo>
                    <a:lnTo>
                      <a:pt x="10295" y="979"/>
                    </a:lnTo>
                    <a:lnTo>
                      <a:pt x="10009" y="814"/>
                    </a:lnTo>
                    <a:lnTo>
                      <a:pt x="9712" y="660"/>
                    </a:lnTo>
                    <a:lnTo>
                      <a:pt x="9415" y="528"/>
                    </a:lnTo>
                    <a:lnTo>
                      <a:pt x="9107" y="407"/>
                    </a:lnTo>
                    <a:lnTo>
                      <a:pt x="8799" y="297"/>
                    </a:lnTo>
                    <a:lnTo>
                      <a:pt x="8469" y="210"/>
                    </a:lnTo>
                    <a:lnTo>
                      <a:pt x="8139" y="133"/>
                    </a:lnTo>
                    <a:lnTo>
                      <a:pt x="7809" y="78"/>
                    </a:lnTo>
                    <a:lnTo>
                      <a:pt x="7468" y="34"/>
                    </a:lnTo>
                    <a:lnTo>
                      <a:pt x="7127"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20" name="Google Shape;720;p24"/>
              <p:cNvSpPr/>
              <p:nvPr/>
            </p:nvSpPr>
            <p:spPr>
              <a:xfrm>
                <a:off x="5109309" y="1714114"/>
                <a:ext cx="159069" cy="148162"/>
              </a:xfrm>
              <a:custGeom>
                <a:avLst/>
                <a:gdLst/>
                <a:ahLst/>
                <a:cxnLst/>
                <a:rect l="l" t="t" r="r" b="b"/>
                <a:pathLst>
                  <a:path w="9305" h="8667" extrusionOk="0">
                    <a:moveTo>
                      <a:pt x="4652" y="0"/>
                    </a:moveTo>
                    <a:lnTo>
                      <a:pt x="4410" y="11"/>
                    </a:lnTo>
                    <a:lnTo>
                      <a:pt x="4169" y="44"/>
                    </a:lnTo>
                    <a:lnTo>
                      <a:pt x="3938" y="99"/>
                    </a:lnTo>
                    <a:lnTo>
                      <a:pt x="3718" y="176"/>
                    </a:lnTo>
                    <a:lnTo>
                      <a:pt x="3498" y="275"/>
                    </a:lnTo>
                    <a:lnTo>
                      <a:pt x="3300" y="396"/>
                    </a:lnTo>
                    <a:lnTo>
                      <a:pt x="3113" y="539"/>
                    </a:lnTo>
                    <a:lnTo>
                      <a:pt x="2948" y="693"/>
                    </a:lnTo>
                    <a:lnTo>
                      <a:pt x="2783" y="869"/>
                    </a:lnTo>
                    <a:lnTo>
                      <a:pt x="2640" y="1056"/>
                    </a:lnTo>
                    <a:lnTo>
                      <a:pt x="2508" y="1265"/>
                    </a:lnTo>
                    <a:lnTo>
                      <a:pt x="2387" y="1496"/>
                    </a:lnTo>
                    <a:lnTo>
                      <a:pt x="2288" y="1738"/>
                    </a:lnTo>
                    <a:lnTo>
                      <a:pt x="2200" y="1991"/>
                    </a:lnTo>
                    <a:lnTo>
                      <a:pt x="2134" y="2255"/>
                    </a:lnTo>
                    <a:lnTo>
                      <a:pt x="2090" y="2541"/>
                    </a:lnTo>
                    <a:lnTo>
                      <a:pt x="2090" y="2552"/>
                    </a:lnTo>
                    <a:lnTo>
                      <a:pt x="2046" y="2838"/>
                    </a:lnTo>
                    <a:lnTo>
                      <a:pt x="2002" y="3245"/>
                    </a:lnTo>
                    <a:lnTo>
                      <a:pt x="1892" y="4256"/>
                    </a:lnTo>
                    <a:lnTo>
                      <a:pt x="1771" y="5774"/>
                    </a:lnTo>
                    <a:lnTo>
                      <a:pt x="1727" y="6225"/>
                    </a:lnTo>
                    <a:lnTo>
                      <a:pt x="3080" y="6225"/>
                    </a:lnTo>
                    <a:lnTo>
                      <a:pt x="3069" y="6269"/>
                    </a:lnTo>
                    <a:lnTo>
                      <a:pt x="3058" y="6313"/>
                    </a:lnTo>
                    <a:lnTo>
                      <a:pt x="3036" y="6357"/>
                    </a:lnTo>
                    <a:lnTo>
                      <a:pt x="3003" y="6390"/>
                    </a:lnTo>
                    <a:lnTo>
                      <a:pt x="2970" y="6423"/>
                    </a:lnTo>
                    <a:lnTo>
                      <a:pt x="2937" y="6456"/>
                    </a:lnTo>
                    <a:lnTo>
                      <a:pt x="2893" y="6467"/>
                    </a:lnTo>
                    <a:lnTo>
                      <a:pt x="2849" y="6489"/>
                    </a:lnTo>
                    <a:lnTo>
                      <a:pt x="1771" y="6753"/>
                    </a:lnTo>
                    <a:lnTo>
                      <a:pt x="1617" y="6797"/>
                    </a:lnTo>
                    <a:lnTo>
                      <a:pt x="1463" y="6852"/>
                    </a:lnTo>
                    <a:lnTo>
                      <a:pt x="1320" y="6918"/>
                    </a:lnTo>
                    <a:lnTo>
                      <a:pt x="1177" y="6984"/>
                    </a:lnTo>
                    <a:lnTo>
                      <a:pt x="1045" y="7061"/>
                    </a:lnTo>
                    <a:lnTo>
                      <a:pt x="913" y="7149"/>
                    </a:lnTo>
                    <a:lnTo>
                      <a:pt x="792" y="7248"/>
                    </a:lnTo>
                    <a:lnTo>
                      <a:pt x="671" y="7358"/>
                    </a:lnTo>
                    <a:lnTo>
                      <a:pt x="561" y="7468"/>
                    </a:lnTo>
                    <a:lnTo>
                      <a:pt x="451" y="7589"/>
                    </a:lnTo>
                    <a:lnTo>
                      <a:pt x="363" y="7710"/>
                    </a:lnTo>
                    <a:lnTo>
                      <a:pt x="275" y="7842"/>
                    </a:lnTo>
                    <a:lnTo>
                      <a:pt x="187" y="7974"/>
                    </a:lnTo>
                    <a:lnTo>
                      <a:pt x="121" y="8117"/>
                    </a:lnTo>
                    <a:lnTo>
                      <a:pt x="55" y="8271"/>
                    </a:lnTo>
                    <a:lnTo>
                      <a:pt x="0" y="8425"/>
                    </a:lnTo>
                    <a:lnTo>
                      <a:pt x="803" y="8667"/>
                    </a:lnTo>
                    <a:lnTo>
                      <a:pt x="836" y="8568"/>
                    </a:lnTo>
                    <a:lnTo>
                      <a:pt x="880" y="8469"/>
                    </a:lnTo>
                    <a:lnTo>
                      <a:pt x="924" y="8381"/>
                    </a:lnTo>
                    <a:lnTo>
                      <a:pt x="979" y="8282"/>
                    </a:lnTo>
                    <a:lnTo>
                      <a:pt x="1034" y="8194"/>
                    </a:lnTo>
                    <a:lnTo>
                      <a:pt x="1100" y="8117"/>
                    </a:lnTo>
                    <a:lnTo>
                      <a:pt x="1243" y="7963"/>
                    </a:lnTo>
                    <a:lnTo>
                      <a:pt x="1408" y="7831"/>
                    </a:lnTo>
                    <a:lnTo>
                      <a:pt x="1485" y="7776"/>
                    </a:lnTo>
                    <a:lnTo>
                      <a:pt x="1584" y="7721"/>
                    </a:lnTo>
                    <a:lnTo>
                      <a:pt x="1672" y="7666"/>
                    </a:lnTo>
                    <a:lnTo>
                      <a:pt x="1771" y="7633"/>
                    </a:lnTo>
                    <a:lnTo>
                      <a:pt x="1870" y="7589"/>
                    </a:lnTo>
                    <a:lnTo>
                      <a:pt x="1969" y="7567"/>
                    </a:lnTo>
                    <a:lnTo>
                      <a:pt x="3047" y="7292"/>
                    </a:lnTo>
                    <a:lnTo>
                      <a:pt x="3135" y="7270"/>
                    </a:lnTo>
                    <a:lnTo>
                      <a:pt x="3223" y="7237"/>
                    </a:lnTo>
                    <a:lnTo>
                      <a:pt x="3311" y="7204"/>
                    </a:lnTo>
                    <a:lnTo>
                      <a:pt x="3388" y="7149"/>
                    </a:lnTo>
                    <a:lnTo>
                      <a:pt x="3465" y="7105"/>
                    </a:lnTo>
                    <a:lnTo>
                      <a:pt x="3531" y="7050"/>
                    </a:lnTo>
                    <a:lnTo>
                      <a:pt x="3597" y="6984"/>
                    </a:lnTo>
                    <a:lnTo>
                      <a:pt x="3663" y="6918"/>
                    </a:lnTo>
                    <a:lnTo>
                      <a:pt x="3718" y="6841"/>
                    </a:lnTo>
                    <a:lnTo>
                      <a:pt x="3762" y="6775"/>
                    </a:lnTo>
                    <a:lnTo>
                      <a:pt x="3806" y="6687"/>
                    </a:lnTo>
                    <a:lnTo>
                      <a:pt x="3839" y="6610"/>
                    </a:lnTo>
                    <a:lnTo>
                      <a:pt x="3872" y="6522"/>
                    </a:lnTo>
                    <a:lnTo>
                      <a:pt x="3894" y="6434"/>
                    </a:lnTo>
                    <a:lnTo>
                      <a:pt x="3905" y="6346"/>
                    </a:lnTo>
                    <a:lnTo>
                      <a:pt x="3916" y="6247"/>
                    </a:lnTo>
                    <a:lnTo>
                      <a:pt x="3938" y="5686"/>
                    </a:lnTo>
                    <a:lnTo>
                      <a:pt x="3795" y="5554"/>
                    </a:lnTo>
                    <a:lnTo>
                      <a:pt x="3740" y="5510"/>
                    </a:lnTo>
                    <a:lnTo>
                      <a:pt x="3729" y="5510"/>
                    </a:lnTo>
                    <a:lnTo>
                      <a:pt x="3608" y="5389"/>
                    </a:lnTo>
                    <a:lnTo>
                      <a:pt x="2640" y="5389"/>
                    </a:lnTo>
                    <a:lnTo>
                      <a:pt x="2772" y="3905"/>
                    </a:lnTo>
                    <a:lnTo>
                      <a:pt x="2838" y="3223"/>
                    </a:lnTo>
                    <a:lnTo>
                      <a:pt x="2904" y="2761"/>
                    </a:lnTo>
                    <a:lnTo>
                      <a:pt x="2915" y="2717"/>
                    </a:lnTo>
                    <a:lnTo>
                      <a:pt x="2915" y="2684"/>
                    </a:lnTo>
                    <a:lnTo>
                      <a:pt x="2948" y="2475"/>
                    </a:lnTo>
                    <a:lnTo>
                      <a:pt x="2992" y="2277"/>
                    </a:lnTo>
                    <a:lnTo>
                      <a:pt x="3047" y="2090"/>
                    </a:lnTo>
                    <a:lnTo>
                      <a:pt x="3113" y="1914"/>
                    </a:lnTo>
                    <a:lnTo>
                      <a:pt x="3190" y="1749"/>
                    </a:lnTo>
                    <a:lnTo>
                      <a:pt x="3278" y="1595"/>
                    </a:lnTo>
                    <a:lnTo>
                      <a:pt x="3377" y="1463"/>
                    </a:lnTo>
                    <a:lnTo>
                      <a:pt x="3487" y="1331"/>
                    </a:lnTo>
                    <a:lnTo>
                      <a:pt x="3608" y="1221"/>
                    </a:lnTo>
                    <a:lnTo>
                      <a:pt x="3729" y="1122"/>
                    </a:lnTo>
                    <a:lnTo>
                      <a:pt x="3872" y="1034"/>
                    </a:lnTo>
                    <a:lnTo>
                      <a:pt x="4015" y="968"/>
                    </a:lnTo>
                    <a:lnTo>
                      <a:pt x="4158" y="913"/>
                    </a:lnTo>
                    <a:lnTo>
                      <a:pt x="4322" y="869"/>
                    </a:lnTo>
                    <a:lnTo>
                      <a:pt x="4487" y="847"/>
                    </a:lnTo>
                    <a:lnTo>
                      <a:pt x="4652" y="836"/>
                    </a:lnTo>
                    <a:lnTo>
                      <a:pt x="4828" y="847"/>
                    </a:lnTo>
                    <a:lnTo>
                      <a:pt x="4993" y="869"/>
                    </a:lnTo>
                    <a:lnTo>
                      <a:pt x="5147" y="913"/>
                    </a:lnTo>
                    <a:lnTo>
                      <a:pt x="5301" y="968"/>
                    </a:lnTo>
                    <a:lnTo>
                      <a:pt x="5444" y="1034"/>
                    </a:lnTo>
                    <a:lnTo>
                      <a:pt x="5576" y="1122"/>
                    </a:lnTo>
                    <a:lnTo>
                      <a:pt x="5708" y="1221"/>
                    </a:lnTo>
                    <a:lnTo>
                      <a:pt x="5818" y="1331"/>
                    </a:lnTo>
                    <a:lnTo>
                      <a:pt x="5928" y="1463"/>
                    </a:lnTo>
                    <a:lnTo>
                      <a:pt x="6027" y="1595"/>
                    </a:lnTo>
                    <a:lnTo>
                      <a:pt x="6115" y="1749"/>
                    </a:lnTo>
                    <a:lnTo>
                      <a:pt x="6192" y="1914"/>
                    </a:lnTo>
                    <a:lnTo>
                      <a:pt x="6258" y="2090"/>
                    </a:lnTo>
                    <a:lnTo>
                      <a:pt x="6313" y="2277"/>
                    </a:lnTo>
                    <a:lnTo>
                      <a:pt x="6368" y="2475"/>
                    </a:lnTo>
                    <a:lnTo>
                      <a:pt x="6401" y="2684"/>
                    </a:lnTo>
                    <a:lnTo>
                      <a:pt x="6401" y="2706"/>
                    </a:lnTo>
                    <a:lnTo>
                      <a:pt x="6412" y="2739"/>
                    </a:lnTo>
                    <a:lnTo>
                      <a:pt x="6467" y="3190"/>
                    </a:lnTo>
                    <a:lnTo>
                      <a:pt x="6544" y="3883"/>
                    </a:lnTo>
                    <a:lnTo>
                      <a:pt x="6676" y="5389"/>
                    </a:lnTo>
                    <a:lnTo>
                      <a:pt x="5697" y="5389"/>
                    </a:lnTo>
                    <a:lnTo>
                      <a:pt x="5587" y="5510"/>
                    </a:lnTo>
                    <a:lnTo>
                      <a:pt x="5576" y="5510"/>
                    </a:lnTo>
                    <a:lnTo>
                      <a:pt x="5521" y="5554"/>
                    </a:lnTo>
                    <a:lnTo>
                      <a:pt x="5378" y="5686"/>
                    </a:lnTo>
                    <a:lnTo>
                      <a:pt x="5389" y="6236"/>
                    </a:lnTo>
                    <a:lnTo>
                      <a:pt x="5389" y="6247"/>
                    </a:lnTo>
                    <a:lnTo>
                      <a:pt x="5400" y="6346"/>
                    </a:lnTo>
                    <a:lnTo>
                      <a:pt x="5422" y="6434"/>
                    </a:lnTo>
                    <a:lnTo>
                      <a:pt x="5444" y="6522"/>
                    </a:lnTo>
                    <a:lnTo>
                      <a:pt x="5466" y="6610"/>
                    </a:lnTo>
                    <a:lnTo>
                      <a:pt x="5510" y="6687"/>
                    </a:lnTo>
                    <a:lnTo>
                      <a:pt x="5554" y="6775"/>
                    </a:lnTo>
                    <a:lnTo>
                      <a:pt x="5598" y="6841"/>
                    </a:lnTo>
                    <a:lnTo>
                      <a:pt x="5653" y="6918"/>
                    </a:lnTo>
                    <a:lnTo>
                      <a:pt x="5708" y="6984"/>
                    </a:lnTo>
                    <a:lnTo>
                      <a:pt x="5774" y="7050"/>
                    </a:lnTo>
                    <a:lnTo>
                      <a:pt x="5851" y="7105"/>
                    </a:lnTo>
                    <a:lnTo>
                      <a:pt x="5917" y="7149"/>
                    </a:lnTo>
                    <a:lnTo>
                      <a:pt x="6005" y="7204"/>
                    </a:lnTo>
                    <a:lnTo>
                      <a:pt x="6082" y="7237"/>
                    </a:lnTo>
                    <a:lnTo>
                      <a:pt x="6170" y="7270"/>
                    </a:lnTo>
                    <a:lnTo>
                      <a:pt x="6258" y="7292"/>
                    </a:lnTo>
                    <a:lnTo>
                      <a:pt x="7336" y="7567"/>
                    </a:lnTo>
                    <a:lnTo>
                      <a:pt x="7446" y="7589"/>
                    </a:lnTo>
                    <a:lnTo>
                      <a:pt x="7545" y="7633"/>
                    </a:lnTo>
                    <a:lnTo>
                      <a:pt x="7633" y="7666"/>
                    </a:lnTo>
                    <a:lnTo>
                      <a:pt x="7732" y="7721"/>
                    </a:lnTo>
                    <a:lnTo>
                      <a:pt x="7820" y="7776"/>
                    </a:lnTo>
                    <a:lnTo>
                      <a:pt x="7908" y="7831"/>
                    </a:lnTo>
                    <a:lnTo>
                      <a:pt x="8073" y="7963"/>
                    </a:lnTo>
                    <a:lnTo>
                      <a:pt x="8216" y="8117"/>
                    </a:lnTo>
                    <a:lnTo>
                      <a:pt x="8271" y="8194"/>
                    </a:lnTo>
                    <a:lnTo>
                      <a:pt x="8337" y="8282"/>
                    </a:lnTo>
                    <a:lnTo>
                      <a:pt x="8392" y="8381"/>
                    </a:lnTo>
                    <a:lnTo>
                      <a:pt x="8436" y="8469"/>
                    </a:lnTo>
                    <a:lnTo>
                      <a:pt x="8480" y="8568"/>
                    </a:lnTo>
                    <a:lnTo>
                      <a:pt x="8513" y="8667"/>
                    </a:lnTo>
                    <a:lnTo>
                      <a:pt x="9304" y="8425"/>
                    </a:lnTo>
                    <a:lnTo>
                      <a:pt x="9249" y="8271"/>
                    </a:lnTo>
                    <a:lnTo>
                      <a:pt x="9194" y="8117"/>
                    </a:lnTo>
                    <a:lnTo>
                      <a:pt x="9117" y="7974"/>
                    </a:lnTo>
                    <a:lnTo>
                      <a:pt x="9041" y="7842"/>
                    </a:lnTo>
                    <a:lnTo>
                      <a:pt x="8953" y="7710"/>
                    </a:lnTo>
                    <a:lnTo>
                      <a:pt x="8854" y="7589"/>
                    </a:lnTo>
                    <a:lnTo>
                      <a:pt x="8755" y="7468"/>
                    </a:lnTo>
                    <a:lnTo>
                      <a:pt x="8645" y="7358"/>
                    </a:lnTo>
                    <a:lnTo>
                      <a:pt x="8524" y="7248"/>
                    </a:lnTo>
                    <a:lnTo>
                      <a:pt x="8403" y="7149"/>
                    </a:lnTo>
                    <a:lnTo>
                      <a:pt x="8271" y="7061"/>
                    </a:lnTo>
                    <a:lnTo>
                      <a:pt x="8128" y="6984"/>
                    </a:lnTo>
                    <a:lnTo>
                      <a:pt x="7985" y="6918"/>
                    </a:lnTo>
                    <a:lnTo>
                      <a:pt x="7842" y="6852"/>
                    </a:lnTo>
                    <a:lnTo>
                      <a:pt x="7699" y="6797"/>
                    </a:lnTo>
                    <a:lnTo>
                      <a:pt x="7534" y="6753"/>
                    </a:lnTo>
                    <a:lnTo>
                      <a:pt x="6467" y="6489"/>
                    </a:lnTo>
                    <a:lnTo>
                      <a:pt x="6412" y="6467"/>
                    </a:lnTo>
                    <a:lnTo>
                      <a:pt x="6379" y="6456"/>
                    </a:lnTo>
                    <a:lnTo>
                      <a:pt x="6335" y="6423"/>
                    </a:lnTo>
                    <a:lnTo>
                      <a:pt x="6302" y="6390"/>
                    </a:lnTo>
                    <a:lnTo>
                      <a:pt x="6280" y="6357"/>
                    </a:lnTo>
                    <a:lnTo>
                      <a:pt x="6258" y="6313"/>
                    </a:lnTo>
                    <a:lnTo>
                      <a:pt x="6236" y="6269"/>
                    </a:lnTo>
                    <a:lnTo>
                      <a:pt x="6225" y="6225"/>
                    </a:lnTo>
                    <a:lnTo>
                      <a:pt x="7578" y="6225"/>
                    </a:lnTo>
                    <a:lnTo>
                      <a:pt x="7545" y="5774"/>
                    </a:lnTo>
                    <a:lnTo>
                      <a:pt x="7413" y="4256"/>
                    </a:lnTo>
                    <a:lnTo>
                      <a:pt x="7314" y="3234"/>
                    </a:lnTo>
                    <a:lnTo>
                      <a:pt x="7270" y="2827"/>
                    </a:lnTo>
                    <a:lnTo>
                      <a:pt x="7226" y="2552"/>
                    </a:lnTo>
                    <a:lnTo>
                      <a:pt x="7215" y="2541"/>
                    </a:lnTo>
                    <a:lnTo>
                      <a:pt x="7171" y="2255"/>
                    </a:lnTo>
                    <a:lnTo>
                      <a:pt x="7105" y="1991"/>
                    </a:lnTo>
                    <a:lnTo>
                      <a:pt x="7028" y="1738"/>
                    </a:lnTo>
                    <a:lnTo>
                      <a:pt x="6918" y="1496"/>
                    </a:lnTo>
                    <a:lnTo>
                      <a:pt x="6808" y="1265"/>
                    </a:lnTo>
                    <a:lnTo>
                      <a:pt x="6676" y="1056"/>
                    </a:lnTo>
                    <a:lnTo>
                      <a:pt x="6533" y="869"/>
                    </a:lnTo>
                    <a:lnTo>
                      <a:pt x="6368" y="693"/>
                    </a:lnTo>
                    <a:lnTo>
                      <a:pt x="6192" y="539"/>
                    </a:lnTo>
                    <a:lnTo>
                      <a:pt x="6005" y="396"/>
                    </a:lnTo>
                    <a:lnTo>
                      <a:pt x="5807" y="275"/>
                    </a:lnTo>
                    <a:lnTo>
                      <a:pt x="5598" y="176"/>
                    </a:lnTo>
                    <a:lnTo>
                      <a:pt x="5378" y="99"/>
                    </a:lnTo>
                    <a:lnTo>
                      <a:pt x="5147" y="44"/>
                    </a:lnTo>
                    <a:lnTo>
                      <a:pt x="4905" y="11"/>
                    </a:lnTo>
                    <a:lnTo>
                      <a:pt x="4652"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21" name="Google Shape;721;p24"/>
              <p:cNvSpPr/>
              <p:nvPr/>
            </p:nvSpPr>
            <p:spPr>
              <a:xfrm>
                <a:off x="5073016" y="1663547"/>
                <a:ext cx="231825" cy="231637"/>
              </a:xfrm>
              <a:custGeom>
                <a:avLst/>
                <a:gdLst/>
                <a:ahLst/>
                <a:cxnLst/>
                <a:rect l="l" t="t" r="r" b="b"/>
                <a:pathLst>
                  <a:path w="13561" h="13550" extrusionOk="0">
                    <a:moveTo>
                      <a:pt x="7083" y="836"/>
                    </a:moveTo>
                    <a:lnTo>
                      <a:pt x="7380" y="869"/>
                    </a:lnTo>
                    <a:lnTo>
                      <a:pt x="7677" y="902"/>
                    </a:lnTo>
                    <a:lnTo>
                      <a:pt x="7974" y="957"/>
                    </a:lnTo>
                    <a:lnTo>
                      <a:pt x="8260" y="1023"/>
                    </a:lnTo>
                    <a:lnTo>
                      <a:pt x="8546" y="1100"/>
                    </a:lnTo>
                    <a:lnTo>
                      <a:pt x="8821" y="1199"/>
                    </a:lnTo>
                    <a:lnTo>
                      <a:pt x="9085" y="1298"/>
                    </a:lnTo>
                    <a:lnTo>
                      <a:pt x="9349" y="1419"/>
                    </a:lnTo>
                    <a:lnTo>
                      <a:pt x="9613" y="1551"/>
                    </a:lnTo>
                    <a:lnTo>
                      <a:pt x="9855" y="1694"/>
                    </a:lnTo>
                    <a:lnTo>
                      <a:pt x="10097" y="1848"/>
                    </a:lnTo>
                    <a:lnTo>
                      <a:pt x="10328" y="2013"/>
                    </a:lnTo>
                    <a:lnTo>
                      <a:pt x="10559" y="2189"/>
                    </a:lnTo>
                    <a:lnTo>
                      <a:pt x="10768" y="2376"/>
                    </a:lnTo>
                    <a:lnTo>
                      <a:pt x="10977" y="2573"/>
                    </a:lnTo>
                    <a:lnTo>
                      <a:pt x="11175" y="2782"/>
                    </a:lnTo>
                    <a:lnTo>
                      <a:pt x="11361" y="3002"/>
                    </a:lnTo>
                    <a:lnTo>
                      <a:pt x="11537" y="3222"/>
                    </a:lnTo>
                    <a:lnTo>
                      <a:pt x="11702" y="3453"/>
                    </a:lnTo>
                    <a:lnTo>
                      <a:pt x="11856" y="3695"/>
                    </a:lnTo>
                    <a:lnTo>
                      <a:pt x="11999" y="3948"/>
                    </a:lnTo>
                    <a:lnTo>
                      <a:pt x="12131" y="4201"/>
                    </a:lnTo>
                    <a:lnTo>
                      <a:pt x="12252" y="4465"/>
                    </a:lnTo>
                    <a:lnTo>
                      <a:pt x="12362" y="4740"/>
                    </a:lnTo>
                    <a:lnTo>
                      <a:pt x="12450" y="5015"/>
                    </a:lnTo>
                    <a:lnTo>
                      <a:pt x="12538" y="5290"/>
                    </a:lnTo>
                    <a:lnTo>
                      <a:pt x="12604" y="5576"/>
                    </a:lnTo>
                    <a:lnTo>
                      <a:pt x="12648" y="5873"/>
                    </a:lnTo>
                    <a:lnTo>
                      <a:pt x="12692" y="6170"/>
                    </a:lnTo>
                    <a:lnTo>
                      <a:pt x="12714" y="6467"/>
                    </a:lnTo>
                    <a:lnTo>
                      <a:pt x="12725" y="6775"/>
                    </a:lnTo>
                    <a:lnTo>
                      <a:pt x="12714" y="7083"/>
                    </a:lnTo>
                    <a:lnTo>
                      <a:pt x="12692" y="7379"/>
                    </a:lnTo>
                    <a:lnTo>
                      <a:pt x="12648" y="7676"/>
                    </a:lnTo>
                    <a:lnTo>
                      <a:pt x="12604" y="7973"/>
                    </a:lnTo>
                    <a:lnTo>
                      <a:pt x="12538" y="8259"/>
                    </a:lnTo>
                    <a:lnTo>
                      <a:pt x="12450" y="8545"/>
                    </a:lnTo>
                    <a:lnTo>
                      <a:pt x="12362" y="8820"/>
                    </a:lnTo>
                    <a:lnTo>
                      <a:pt x="12252" y="9084"/>
                    </a:lnTo>
                    <a:lnTo>
                      <a:pt x="12131" y="9348"/>
                    </a:lnTo>
                    <a:lnTo>
                      <a:pt x="11999" y="9612"/>
                    </a:lnTo>
                    <a:lnTo>
                      <a:pt x="11856" y="9854"/>
                    </a:lnTo>
                    <a:lnTo>
                      <a:pt x="11702" y="10096"/>
                    </a:lnTo>
                    <a:lnTo>
                      <a:pt x="11537" y="10327"/>
                    </a:lnTo>
                    <a:lnTo>
                      <a:pt x="11361" y="10558"/>
                    </a:lnTo>
                    <a:lnTo>
                      <a:pt x="11175" y="10767"/>
                    </a:lnTo>
                    <a:lnTo>
                      <a:pt x="10977" y="10976"/>
                    </a:lnTo>
                    <a:lnTo>
                      <a:pt x="10768" y="11174"/>
                    </a:lnTo>
                    <a:lnTo>
                      <a:pt x="10559" y="11361"/>
                    </a:lnTo>
                    <a:lnTo>
                      <a:pt x="10328" y="11537"/>
                    </a:lnTo>
                    <a:lnTo>
                      <a:pt x="10097" y="11702"/>
                    </a:lnTo>
                    <a:lnTo>
                      <a:pt x="9855" y="11856"/>
                    </a:lnTo>
                    <a:lnTo>
                      <a:pt x="9613" y="11998"/>
                    </a:lnTo>
                    <a:lnTo>
                      <a:pt x="9349" y="12130"/>
                    </a:lnTo>
                    <a:lnTo>
                      <a:pt x="9085" y="12251"/>
                    </a:lnTo>
                    <a:lnTo>
                      <a:pt x="8821" y="12361"/>
                    </a:lnTo>
                    <a:lnTo>
                      <a:pt x="8546" y="12449"/>
                    </a:lnTo>
                    <a:lnTo>
                      <a:pt x="8260" y="12537"/>
                    </a:lnTo>
                    <a:lnTo>
                      <a:pt x="7974" y="12603"/>
                    </a:lnTo>
                    <a:lnTo>
                      <a:pt x="7677" y="12647"/>
                    </a:lnTo>
                    <a:lnTo>
                      <a:pt x="7380" y="12691"/>
                    </a:lnTo>
                    <a:lnTo>
                      <a:pt x="7083" y="12713"/>
                    </a:lnTo>
                    <a:lnTo>
                      <a:pt x="6775" y="12724"/>
                    </a:lnTo>
                    <a:lnTo>
                      <a:pt x="6478" y="12713"/>
                    </a:lnTo>
                    <a:lnTo>
                      <a:pt x="6171" y="12691"/>
                    </a:lnTo>
                    <a:lnTo>
                      <a:pt x="5874" y="12647"/>
                    </a:lnTo>
                    <a:lnTo>
                      <a:pt x="5588" y="12603"/>
                    </a:lnTo>
                    <a:lnTo>
                      <a:pt x="5291" y="12537"/>
                    </a:lnTo>
                    <a:lnTo>
                      <a:pt x="5016" y="12449"/>
                    </a:lnTo>
                    <a:lnTo>
                      <a:pt x="4741" y="12361"/>
                    </a:lnTo>
                    <a:lnTo>
                      <a:pt x="4466" y="12251"/>
                    </a:lnTo>
                    <a:lnTo>
                      <a:pt x="4202" y="12130"/>
                    </a:lnTo>
                    <a:lnTo>
                      <a:pt x="3949" y="11998"/>
                    </a:lnTo>
                    <a:lnTo>
                      <a:pt x="3696" y="11856"/>
                    </a:lnTo>
                    <a:lnTo>
                      <a:pt x="3454" y="11702"/>
                    </a:lnTo>
                    <a:lnTo>
                      <a:pt x="3223" y="11537"/>
                    </a:lnTo>
                    <a:lnTo>
                      <a:pt x="3003" y="11361"/>
                    </a:lnTo>
                    <a:lnTo>
                      <a:pt x="2783" y="11174"/>
                    </a:lnTo>
                    <a:lnTo>
                      <a:pt x="2574" y="10976"/>
                    </a:lnTo>
                    <a:lnTo>
                      <a:pt x="2376" y="10767"/>
                    </a:lnTo>
                    <a:lnTo>
                      <a:pt x="2189" y="10558"/>
                    </a:lnTo>
                    <a:lnTo>
                      <a:pt x="2013" y="10327"/>
                    </a:lnTo>
                    <a:lnTo>
                      <a:pt x="1848" y="10096"/>
                    </a:lnTo>
                    <a:lnTo>
                      <a:pt x="1694" y="9854"/>
                    </a:lnTo>
                    <a:lnTo>
                      <a:pt x="1552" y="9612"/>
                    </a:lnTo>
                    <a:lnTo>
                      <a:pt x="1420" y="9348"/>
                    </a:lnTo>
                    <a:lnTo>
                      <a:pt x="1299" y="9084"/>
                    </a:lnTo>
                    <a:lnTo>
                      <a:pt x="1200" y="8820"/>
                    </a:lnTo>
                    <a:lnTo>
                      <a:pt x="1101" y="8545"/>
                    </a:lnTo>
                    <a:lnTo>
                      <a:pt x="1024" y="8259"/>
                    </a:lnTo>
                    <a:lnTo>
                      <a:pt x="958" y="7973"/>
                    </a:lnTo>
                    <a:lnTo>
                      <a:pt x="903" y="7676"/>
                    </a:lnTo>
                    <a:lnTo>
                      <a:pt x="870" y="7379"/>
                    </a:lnTo>
                    <a:lnTo>
                      <a:pt x="848" y="7083"/>
                    </a:lnTo>
                    <a:lnTo>
                      <a:pt x="837" y="6775"/>
                    </a:lnTo>
                    <a:lnTo>
                      <a:pt x="848" y="6467"/>
                    </a:lnTo>
                    <a:lnTo>
                      <a:pt x="870" y="6170"/>
                    </a:lnTo>
                    <a:lnTo>
                      <a:pt x="903" y="5873"/>
                    </a:lnTo>
                    <a:lnTo>
                      <a:pt x="958" y="5576"/>
                    </a:lnTo>
                    <a:lnTo>
                      <a:pt x="1024" y="5290"/>
                    </a:lnTo>
                    <a:lnTo>
                      <a:pt x="1101" y="5015"/>
                    </a:lnTo>
                    <a:lnTo>
                      <a:pt x="1200" y="4740"/>
                    </a:lnTo>
                    <a:lnTo>
                      <a:pt x="1299" y="4465"/>
                    </a:lnTo>
                    <a:lnTo>
                      <a:pt x="1420" y="4201"/>
                    </a:lnTo>
                    <a:lnTo>
                      <a:pt x="1552" y="3948"/>
                    </a:lnTo>
                    <a:lnTo>
                      <a:pt x="1694" y="3695"/>
                    </a:lnTo>
                    <a:lnTo>
                      <a:pt x="1848" y="3453"/>
                    </a:lnTo>
                    <a:lnTo>
                      <a:pt x="2013" y="3222"/>
                    </a:lnTo>
                    <a:lnTo>
                      <a:pt x="2189" y="3002"/>
                    </a:lnTo>
                    <a:lnTo>
                      <a:pt x="2376" y="2782"/>
                    </a:lnTo>
                    <a:lnTo>
                      <a:pt x="2574" y="2573"/>
                    </a:lnTo>
                    <a:lnTo>
                      <a:pt x="2783" y="2376"/>
                    </a:lnTo>
                    <a:lnTo>
                      <a:pt x="3003" y="2189"/>
                    </a:lnTo>
                    <a:lnTo>
                      <a:pt x="3223" y="2013"/>
                    </a:lnTo>
                    <a:lnTo>
                      <a:pt x="3454" y="1848"/>
                    </a:lnTo>
                    <a:lnTo>
                      <a:pt x="3696" y="1694"/>
                    </a:lnTo>
                    <a:lnTo>
                      <a:pt x="3949" y="1551"/>
                    </a:lnTo>
                    <a:lnTo>
                      <a:pt x="4202" y="1419"/>
                    </a:lnTo>
                    <a:lnTo>
                      <a:pt x="4466" y="1298"/>
                    </a:lnTo>
                    <a:lnTo>
                      <a:pt x="4741" y="1199"/>
                    </a:lnTo>
                    <a:lnTo>
                      <a:pt x="5016" y="1100"/>
                    </a:lnTo>
                    <a:lnTo>
                      <a:pt x="5291" y="1023"/>
                    </a:lnTo>
                    <a:lnTo>
                      <a:pt x="5588" y="957"/>
                    </a:lnTo>
                    <a:lnTo>
                      <a:pt x="5874" y="902"/>
                    </a:lnTo>
                    <a:lnTo>
                      <a:pt x="6171" y="869"/>
                    </a:lnTo>
                    <a:lnTo>
                      <a:pt x="6478" y="836"/>
                    </a:lnTo>
                    <a:close/>
                    <a:moveTo>
                      <a:pt x="6775" y="0"/>
                    </a:moveTo>
                    <a:lnTo>
                      <a:pt x="6435" y="11"/>
                    </a:lnTo>
                    <a:lnTo>
                      <a:pt x="6083" y="33"/>
                    </a:lnTo>
                    <a:lnTo>
                      <a:pt x="5753" y="77"/>
                    </a:lnTo>
                    <a:lnTo>
                      <a:pt x="5412" y="132"/>
                    </a:lnTo>
                    <a:lnTo>
                      <a:pt x="5082" y="209"/>
                    </a:lnTo>
                    <a:lnTo>
                      <a:pt x="4763" y="308"/>
                    </a:lnTo>
                    <a:lnTo>
                      <a:pt x="4455" y="407"/>
                    </a:lnTo>
                    <a:lnTo>
                      <a:pt x="4147" y="528"/>
                    </a:lnTo>
                    <a:lnTo>
                      <a:pt x="3839" y="671"/>
                    </a:lnTo>
                    <a:lnTo>
                      <a:pt x="3553" y="814"/>
                    </a:lnTo>
                    <a:lnTo>
                      <a:pt x="3267" y="979"/>
                    </a:lnTo>
                    <a:lnTo>
                      <a:pt x="2992" y="1155"/>
                    </a:lnTo>
                    <a:lnTo>
                      <a:pt x="2728" y="1342"/>
                    </a:lnTo>
                    <a:lnTo>
                      <a:pt x="2464" y="1551"/>
                    </a:lnTo>
                    <a:lnTo>
                      <a:pt x="2222" y="1760"/>
                    </a:lnTo>
                    <a:lnTo>
                      <a:pt x="1991" y="1991"/>
                    </a:lnTo>
                    <a:lnTo>
                      <a:pt x="1760" y="2222"/>
                    </a:lnTo>
                    <a:lnTo>
                      <a:pt x="1552" y="2463"/>
                    </a:lnTo>
                    <a:lnTo>
                      <a:pt x="1354" y="2727"/>
                    </a:lnTo>
                    <a:lnTo>
                      <a:pt x="1156" y="2991"/>
                    </a:lnTo>
                    <a:lnTo>
                      <a:pt x="980" y="3266"/>
                    </a:lnTo>
                    <a:lnTo>
                      <a:pt x="815" y="3552"/>
                    </a:lnTo>
                    <a:lnTo>
                      <a:pt x="672" y="3838"/>
                    </a:lnTo>
                    <a:lnTo>
                      <a:pt x="529" y="4135"/>
                    </a:lnTo>
                    <a:lnTo>
                      <a:pt x="408" y="4443"/>
                    </a:lnTo>
                    <a:lnTo>
                      <a:pt x="309" y="4762"/>
                    </a:lnTo>
                    <a:lnTo>
                      <a:pt x="210" y="5081"/>
                    </a:lnTo>
                    <a:lnTo>
                      <a:pt x="144" y="5411"/>
                    </a:lnTo>
                    <a:lnTo>
                      <a:pt x="78" y="5741"/>
                    </a:lnTo>
                    <a:lnTo>
                      <a:pt x="34" y="6082"/>
                    </a:lnTo>
                    <a:lnTo>
                      <a:pt x="12" y="6423"/>
                    </a:lnTo>
                    <a:lnTo>
                      <a:pt x="1" y="6775"/>
                    </a:lnTo>
                    <a:lnTo>
                      <a:pt x="12" y="7127"/>
                    </a:lnTo>
                    <a:lnTo>
                      <a:pt x="34" y="7467"/>
                    </a:lnTo>
                    <a:lnTo>
                      <a:pt x="78" y="7808"/>
                    </a:lnTo>
                    <a:lnTo>
                      <a:pt x="144" y="8138"/>
                    </a:lnTo>
                    <a:lnTo>
                      <a:pt x="210" y="8468"/>
                    </a:lnTo>
                    <a:lnTo>
                      <a:pt x="309" y="8787"/>
                    </a:lnTo>
                    <a:lnTo>
                      <a:pt x="408" y="9106"/>
                    </a:lnTo>
                    <a:lnTo>
                      <a:pt x="529" y="9414"/>
                    </a:lnTo>
                    <a:lnTo>
                      <a:pt x="672" y="9711"/>
                    </a:lnTo>
                    <a:lnTo>
                      <a:pt x="815" y="10008"/>
                    </a:lnTo>
                    <a:lnTo>
                      <a:pt x="980" y="10294"/>
                    </a:lnTo>
                    <a:lnTo>
                      <a:pt x="1156" y="10569"/>
                    </a:lnTo>
                    <a:lnTo>
                      <a:pt x="1354" y="10833"/>
                    </a:lnTo>
                    <a:lnTo>
                      <a:pt x="1552" y="11086"/>
                    </a:lnTo>
                    <a:lnTo>
                      <a:pt x="1760" y="11328"/>
                    </a:lnTo>
                    <a:lnTo>
                      <a:pt x="1991" y="11570"/>
                    </a:lnTo>
                    <a:lnTo>
                      <a:pt x="2222" y="11790"/>
                    </a:lnTo>
                    <a:lnTo>
                      <a:pt x="2464" y="12009"/>
                    </a:lnTo>
                    <a:lnTo>
                      <a:pt x="2728" y="12207"/>
                    </a:lnTo>
                    <a:lnTo>
                      <a:pt x="2992" y="12394"/>
                    </a:lnTo>
                    <a:lnTo>
                      <a:pt x="3267" y="12570"/>
                    </a:lnTo>
                    <a:lnTo>
                      <a:pt x="3553" y="12735"/>
                    </a:lnTo>
                    <a:lnTo>
                      <a:pt x="3839" y="12889"/>
                    </a:lnTo>
                    <a:lnTo>
                      <a:pt x="4147" y="13021"/>
                    </a:lnTo>
                    <a:lnTo>
                      <a:pt x="4455" y="13142"/>
                    </a:lnTo>
                    <a:lnTo>
                      <a:pt x="4763" y="13252"/>
                    </a:lnTo>
                    <a:lnTo>
                      <a:pt x="5082" y="13340"/>
                    </a:lnTo>
                    <a:lnTo>
                      <a:pt x="5412" y="13417"/>
                    </a:lnTo>
                    <a:lnTo>
                      <a:pt x="5753" y="13472"/>
                    </a:lnTo>
                    <a:lnTo>
                      <a:pt x="6083" y="13516"/>
                    </a:lnTo>
                    <a:lnTo>
                      <a:pt x="6435" y="13549"/>
                    </a:lnTo>
                    <a:lnTo>
                      <a:pt x="7127" y="13549"/>
                    </a:lnTo>
                    <a:lnTo>
                      <a:pt x="7468" y="13516"/>
                    </a:lnTo>
                    <a:lnTo>
                      <a:pt x="7809" y="13472"/>
                    </a:lnTo>
                    <a:lnTo>
                      <a:pt x="8139" y="13417"/>
                    </a:lnTo>
                    <a:lnTo>
                      <a:pt x="8469" y="13340"/>
                    </a:lnTo>
                    <a:lnTo>
                      <a:pt x="8788" y="13252"/>
                    </a:lnTo>
                    <a:lnTo>
                      <a:pt x="9107" y="13142"/>
                    </a:lnTo>
                    <a:lnTo>
                      <a:pt x="9415" y="13021"/>
                    </a:lnTo>
                    <a:lnTo>
                      <a:pt x="9712" y="12889"/>
                    </a:lnTo>
                    <a:lnTo>
                      <a:pt x="10009" y="12735"/>
                    </a:lnTo>
                    <a:lnTo>
                      <a:pt x="10295" y="12570"/>
                    </a:lnTo>
                    <a:lnTo>
                      <a:pt x="10570" y="12394"/>
                    </a:lnTo>
                    <a:lnTo>
                      <a:pt x="10834" y="12207"/>
                    </a:lnTo>
                    <a:lnTo>
                      <a:pt x="11087" y="12009"/>
                    </a:lnTo>
                    <a:lnTo>
                      <a:pt x="11328" y="11790"/>
                    </a:lnTo>
                    <a:lnTo>
                      <a:pt x="11570" y="11570"/>
                    </a:lnTo>
                    <a:lnTo>
                      <a:pt x="11790" y="11328"/>
                    </a:lnTo>
                    <a:lnTo>
                      <a:pt x="12010" y="11086"/>
                    </a:lnTo>
                    <a:lnTo>
                      <a:pt x="12208" y="10833"/>
                    </a:lnTo>
                    <a:lnTo>
                      <a:pt x="12395" y="10569"/>
                    </a:lnTo>
                    <a:lnTo>
                      <a:pt x="12571" y="10294"/>
                    </a:lnTo>
                    <a:lnTo>
                      <a:pt x="12736" y="10008"/>
                    </a:lnTo>
                    <a:lnTo>
                      <a:pt x="12890" y="9711"/>
                    </a:lnTo>
                    <a:lnTo>
                      <a:pt x="13022" y="9414"/>
                    </a:lnTo>
                    <a:lnTo>
                      <a:pt x="13143" y="9106"/>
                    </a:lnTo>
                    <a:lnTo>
                      <a:pt x="13253" y="8787"/>
                    </a:lnTo>
                    <a:lnTo>
                      <a:pt x="13341" y="8468"/>
                    </a:lnTo>
                    <a:lnTo>
                      <a:pt x="13418" y="8138"/>
                    </a:lnTo>
                    <a:lnTo>
                      <a:pt x="13484" y="7808"/>
                    </a:lnTo>
                    <a:lnTo>
                      <a:pt x="13517" y="7467"/>
                    </a:lnTo>
                    <a:lnTo>
                      <a:pt x="13550" y="7127"/>
                    </a:lnTo>
                    <a:lnTo>
                      <a:pt x="13561" y="6775"/>
                    </a:lnTo>
                    <a:lnTo>
                      <a:pt x="13550" y="6423"/>
                    </a:lnTo>
                    <a:lnTo>
                      <a:pt x="13517" y="6082"/>
                    </a:lnTo>
                    <a:lnTo>
                      <a:pt x="13484" y="5741"/>
                    </a:lnTo>
                    <a:lnTo>
                      <a:pt x="13418" y="5411"/>
                    </a:lnTo>
                    <a:lnTo>
                      <a:pt x="13341" y="5081"/>
                    </a:lnTo>
                    <a:lnTo>
                      <a:pt x="13253" y="4762"/>
                    </a:lnTo>
                    <a:lnTo>
                      <a:pt x="13143" y="4443"/>
                    </a:lnTo>
                    <a:lnTo>
                      <a:pt x="13022" y="4135"/>
                    </a:lnTo>
                    <a:lnTo>
                      <a:pt x="12890" y="3838"/>
                    </a:lnTo>
                    <a:lnTo>
                      <a:pt x="12736" y="3552"/>
                    </a:lnTo>
                    <a:lnTo>
                      <a:pt x="12571" y="3266"/>
                    </a:lnTo>
                    <a:lnTo>
                      <a:pt x="12395" y="2991"/>
                    </a:lnTo>
                    <a:lnTo>
                      <a:pt x="12208" y="2727"/>
                    </a:lnTo>
                    <a:lnTo>
                      <a:pt x="12010" y="2463"/>
                    </a:lnTo>
                    <a:lnTo>
                      <a:pt x="11790" y="2222"/>
                    </a:lnTo>
                    <a:lnTo>
                      <a:pt x="11570" y="1991"/>
                    </a:lnTo>
                    <a:lnTo>
                      <a:pt x="11328" y="1760"/>
                    </a:lnTo>
                    <a:lnTo>
                      <a:pt x="11087" y="1551"/>
                    </a:lnTo>
                    <a:lnTo>
                      <a:pt x="10834" y="1342"/>
                    </a:lnTo>
                    <a:lnTo>
                      <a:pt x="10570" y="1155"/>
                    </a:lnTo>
                    <a:lnTo>
                      <a:pt x="10295" y="979"/>
                    </a:lnTo>
                    <a:lnTo>
                      <a:pt x="10009" y="814"/>
                    </a:lnTo>
                    <a:lnTo>
                      <a:pt x="9712" y="671"/>
                    </a:lnTo>
                    <a:lnTo>
                      <a:pt x="9415" y="528"/>
                    </a:lnTo>
                    <a:lnTo>
                      <a:pt x="9107" y="407"/>
                    </a:lnTo>
                    <a:lnTo>
                      <a:pt x="8788" y="308"/>
                    </a:lnTo>
                    <a:lnTo>
                      <a:pt x="8469" y="209"/>
                    </a:lnTo>
                    <a:lnTo>
                      <a:pt x="8139" y="132"/>
                    </a:lnTo>
                    <a:lnTo>
                      <a:pt x="7809" y="77"/>
                    </a:lnTo>
                    <a:lnTo>
                      <a:pt x="7468" y="33"/>
                    </a:lnTo>
                    <a:lnTo>
                      <a:pt x="7127" y="11"/>
                    </a:lnTo>
                    <a:lnTo>
                      <a:pt x="6775"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22" name="Google Shape;722;p24"/>
              <p:cNvSpPr/>
              <p:nvPr/>
            </p:nvSpPr>
            <p:spPr>
              <a:xfrm>
                <a:off x="5109309" y="2329636"/>
                <a:ext cx="159069" cy="147991"/>
              </a:xfrm>
              <a:custGeom>
                <a:avLst/>
                <a:gdLst/>
                <a:ahLst/>
                <a:cxnLst/>
                <a:rect l="l" t="t" r="r" b="b"/>
                <a:pathLst>
                  <a:path w="9305" h="8657" extrusionOk="0">
                    <a:moveTo>
                      <a:pt x="4652" y="1"/>
                    </a:moveTo>
                    <a:lnTo>
                      <a:pt x="4410" y="12"/>
                    </a:lnTo>
                    <a:lnTo>
                      <a:pt x="4169" y="45"/>
                    </a:lnTo>
                    <a:lnTo>
                      <a:pt x="3938" y="100"/>
                    </a:lnTo>
                    <a:lnTo>
                      <a:pt x="3718" y="177"/>
                    </a:lnTo>
                    <a:lnTo>
                      <a:pt x="3498" y="276"/>
                    </a:lnTo>
                    <a:lnTo>
                      <a:pt x="3300" y="397"/>
                    </a:lnTo>
                    <a:lnTo>
                      <a:pt x="3113" y="529"/>
                    </a:lnTo>
                    <a:lnTo>
                      <a:pt x="2948" y="683"/>
                    </a:lnTo>
                    <a:lnTo>
                      <a:pt x="2783" y="859"/>
                    </a:lnTo>
                    <a:lnTo>
                      <a:pt x="2640" y="1057"/>
                    </a:lnTo>
                    <a:lnTo>
                      <a:pt x="2508" y="1266"/>
                    </a:lnTo>
                    <a:lnTo>
                      <a:pt x="2387" y="1486"/>
                    </a:lnTo>
                    <a:lnTo>
                      <a:pt x="2288" y="1727"/>
                    </a:lnTo>
                    <a:lnTo>
                      <a:pt x="2200" y="1980"/>
                    </a:lnTo>
                    <a:lnTo>
                      <a:pt x="2134" y="2255"/>
                    </a:lnTo>
                    <a:lnTo>
                      <a:pt x="2090" y="2541"/>
                    </a:lnTo>
                    <a:lnTo>
                      <a:pt x="2090" y="2552"/>
                    </a:lnTo>
                    <a:lnTo>
                      <a:pt x="2046" y="2827"/>
                    </a:lnTo>
                    <a:lnTo>
                      <a:pt x="2002" y="3234"/>
                    </a:lnTo>
                    <a:lnTo>
                      <a:pt x="1892" y="4257"/>
                    </a:lnTo>
                    <a:lnTo>
                      <a:pt x="1771" y="5775"/>
                    </a:lnTo>
                    <a:lnTo>
                      <a:pt x="1727" y="6226"/>
                    </a:lnTo>
                    <a:lnTo>
                      <a:pt x="3080" y="6226"/>
                    </a:lnTo>
                    <a:lnTo>
                      <a:pt x="3069" y="6270"/>
                    </a:lnTo>
                    <a:lnTo>
                      <a:pt x="3058" y="6314"/>
                    </a:lnTo>
                    <a:lnTo>
                      <a:pt x="3036" y="6346"/>
                    </a:lnTo>
                    <a:lnTo>
                      <a:pt x="3003" y="6390"/>
                    </a:lnTo>
                    <a:lnTo>
                      <a:pt x="2970" y="6412"/>
                    </a:lnTo>
                    <a:lnTo>
                      <a:pt x="2937" y="6445"/>
                    </a:lnTo>
                    <a:lnTo>
                      <a:pt x="2893" y="6467"/>
                    </a:lnTo>
                    <a:lnTo>
                      <a:pt x="2849" y="6478"/>
                    </a:lnTo>
                    <a:lnTo>
                      <a:pt x="1771" y="6742"/>
                    </a:lnTo>
                    <a:lnTo>
                      <a:pt x="1617" y="6786"/>
                    </a:lnTo>
                    <a:lnTo>
                      <a:pt x="1463" y="6841"/>
                    </a:lnTo>
                    <a:lnTo>
                      <a:pt x="1320" y="6907"/>
                    </a:lnTo>
                    <a:lnTo>
                      <a:pt x="1177" y="6973"/>
                    </a:lnTo>
                    <a:lnTo>
                      <a:pt x="1045" y="7061"/>
                    </a:lnTo>
                    <a:lnTo>
                      <a:pt x="913" y="7149"/>
                    </a:lnTo>
                    <a:lnTo>
                      <a:pt x="792" y="7248"/>
                    </a:lnTo>
                    <a:lnTo>
                      <a:pt x="671" y="7347"/>
                    </a:lnTo>
                    <a:lnTo>
                      <a:pt x="561" y="7457"/>
                    </a:lnTo>
                    <a:lnTo>
                      <a:pt x="451" y="7578"/>
                    </a:lnTo>
                    <a:lnTo>
                      <a:pt x="363" y="7699"/>
                    </a:lnTo>
                    <a:lnTo>
                      <a:pt x="275" y="7831"/>
                    </a:lnTo>
                    <a:lnTo>
                      <a:pt x="187" y="7974"/>
                    </a:lnTo>
                    <a:lnTo>
                      <a:pt x="121" y="8117"/>
                    </a:lnTo>
                    <a:lnTo>
                      <a:pt x="55" y="8260"/>
                    </a:lnTo>
                    <a:lnTo>
                      <a:pt x="0" y="8414"/>
                    </a:lnTo>
                    <a:lnTo>
                      <a:pt x="803" y="8656"/>
                    </a:lnTo>
                    <a:lnTo>
                      <a:pt x="836" y="8557"/>
                    </a:lnTo>
                    <a:lnTo>
                      <a:pt x="880" y="8458"/>
                    </a:lnTo>
                    <a:lnTo>
                      <a:pt x="924" y="8370"/>
                    </a:lnTo>
                    <a:lnTo>
                      <a:pt x="979" y="8282"/>
                    </a:lnTo>
                    <a:lnTo>
                      <a:pt x="1034" y="8194"/>
                    </a:lnTo>
                    <a:lnTo>
                      <a:pt x="1100" y="8106"/>
                    </a:lnTo>
                    <a:lnTo>
                      <a:pt x="1243" y="7952"/>
                    </a:lnTo>
                    <a:lnTo>
                      <a:pt x="1408" y="7820"/>
                    </a:lnTo>
                    <a:lnTo>
                      <a:pt x="1485" y="7765"/>
                    </a:lnTo>
                    <a:lnTo>
                      <a:pt x="1584" y="7710"/>
                    </a:lnTo>
                    <a:lnTo>
                      <a:pt x="1672" y="7666"/>
                    </a:lnTo>
                    <a:lnTo>
                      <a:pt x="1771" y="7622"/>
                    </a:lnTo>
                    <a:lnTo>
                      <a:pt x="1870" y="7589"/>
                    </a:lnTo>
                    <a:lnTo>
                      <a:pt x="1969" y="7556"/>
                    </a:lnTo>
                    <a:lnTo>
                      <a:pt x="3047" y="7292"/>
                    </a:lnTo>
                    <a:lnTo>
                      <a:pt x="3135" y="7259"/>
                    </a:lnTo>
                    <a:lnTo>
                      <a:pt x="3223" y="7226"/>
                    </a:lnTo>
                    <a:lnTo>
                      <a:pt x="3311" y="7193"/>
                    </a:lnTo>
                    <a:lnTo>
                      <a:pt x="3388" y="7149"/>
                    </a:lnTo>
                    <a:lnTo>
                      <a:pt x="3465" y="7094"/>
                    </a:lnTo>
                    <a:lnTo>
                      <a:pt x="3531" y="7039"/>
                    </a:lnTo>
                    <a:lnTo>
                      <a:pt x="3597" y="6973"/>
                    </a:lnTo>
                    <a:lnTo>
                      <a:pt x="3663" y="6907"/>
                    </a:lnTo>
                    <a:lnTo>
                      <a:pt x="3718" y="6841"/>
                    </a:lnTo>
                    <a:lnTo>
                      <a:pt x="3762" y="6764"/>
                    </a:lnTo>
                    <a:lnTo>
                      <a:pt x="3806" y="6687"/>
                    </a:lnTo>
                    <a:lnTo>
                      <a:pt x="3839" y="6599"/>
                    </a:lnTo>
                    <a:lnTo>
                      <a:pt x="3872" y="6511"/>
                    </a:lnTo>
                    <a:lnTo>
                      <a:pt x="3894" y="6423"/>
                    </a:lnTo>
                    <a:lnTo>
                      <a:pt x="3905" y="6335"/>
                    </a:lnTo>
                    <a:lnTo>
                      <a:pt x="3916" y="6237"/>
                    </a:lnTo>
                    <a:lnTo>
                      <a:pt x="3938" y="5676"/>
                    </a:lnTo>
                    <a:lnTo>
                      <a:pt x="3795" y="5555"/>
                    </a:lnTo>
                    <a:lnTo>
                      <a:pt x="3740" y="5511"/>
                    </a:lnTo>
                    <a:lnTo>
                      <a:pt x="3729" y="5500"/>
                    </a:lnTo>
                    <a:lnTo>
                      <a:pt x="3608" y="5390"/>
                    </a:lnTo>
                    <a:lnTo>
                      <a:pt x="2640" y="5390"/>
                    </a:lnTo>
                    <a:lnTo>
                      <a:pt x="2772" y="3894"/>
                    </a:lnTo>
                    <a:lnTo>
                      <a:pt x="2838" y="3212"/>
                    </a:lnTo>
                    <a:lnTo>
                      <a:pt x="2904" y="2750"/>
                    </a:lnTo>
                    <a:lnTo>
                      <a:pt x="2915" y="2706"/>
                    </a:lnTo>
                    <a:lnTo>
                      <a:pt x="2915" y="2673"/>
                    </a:lnTo>
                    <a:lnTo>
                      <a:pt x="2948" y="2464"/>
                    </a:lnTo>
                    <a:lnTo>
                      <a:pt x="2992" y="2266"/>
                    </a:lnTo>
                    <a:lnTo>
                      <a:pt x="3047" y="2079"/>
                    </a:lnTo>
                    <a:lnTo>
                      <a:pt x="3113" y="1903"/>
                    </a:lnTo>
                    <a:lnTo>
                      <a:pt x="3190" y="1738"/>
                    </a:lnTo>
                    <a:lnTo>
                      <a:pt x="3278" y="1595"/>
                    </a:lnTo>
                    <a:lnTo>
                      <a:pt x="3377" y="1453"/>
                    </a:lnTo>
                    <a:lnTo>
                      <a:pt x="3487" y="1321"/>
                    </a:lnTo>
                    <a:lnTo>
                      <a:pt x="3608" y="1211"/>
                    </a:lnTo>
                    <a:lnTo>
                      <a:pt x="3729" y="1112"/>
                    </a:lnTo>
                    <a:lnTo>
                      <a:pt x="3872" y="1024"/>
                    </a:lnTo>
                    <a:lnTo>
                      <a:pt x="4015" y="958"/>
                    </a:lnTo>
                    <a:lnTo>
                      <a:pt x="4158" y="903"/>
                    </a:lnTo>
                    <a:lnTo>
                      <a:pt x="4322" y="859"/>
                    </a:lnTo>
                    <a:lnTo>
                      <a:pt x="4487" y="837"/>
                    </a:lnTo>
                    <a:lnTo>
                      <a:pt x="4652" y="826"/>
                    </a:lnTo>
                    <a:lnTo>
                      <a:pt x="4828" y="837"/>
                    </a:lnTo>
                    <a:lnTo>
                      <a:pt x="4993" y="859"/>
                    </a:lnTo>
                    <a:lnTo>
                      <a:pt x="5147" y="903"/>
                    </a:lnTo>
                    <a:lnTo>
                      <a:pt x="5301" y="958"/>
                    </a:lnTo>
                    <a:lnTo>
                      <a:pt x="5444" y="1024"/>
                    </a:lnTo>
                    <a:lnTo>
                      <a:pt x="5576" y="1112"/>
                    </a:lnTo>
                    <a:lnTo>
                      <a:pt x="5708" y="1211"/>
                    </a:lnTo>
                    <a:lnTo>
                      <a:pt x="5818" y="1321"/>
                    </a:lnTo>
                    <a:lnTo>
                      <a:pt x="5928" y="1453"/>
                    </a:lnTo>
                    <a:lnTo>
                      <a:pt x="6027" y="1595"/>
                    </a:lnTo>
                    <a:lnTo>
                      <a:pt x="6115" y="1738"/>
                    </a:lnTo>
                    <a:lnTo>
                      <a:pt x="6192" y="1903"/>
                    </a:lnTo>
                    <a:lnTo>
                      <a:pt x="6258" y="2079"/>
                    </a:lnTo>
                    <a:lnTo>
                      <a:pt x="6313" y="2266"/>
                    </a:lnTo>
                    <a:lnTo>
                      <a:pt x="6368" y="2464"/>
                    </a:lnTo>
                    <a:lnTo>
                      <a:pt x="6401" y="2673"/>
                    </a:lnTo>
                    <a:lnTo>
                      <a:pt x="6401" y="2706"/>
                    </a:lnTo>
                    <a:lnTo>
                      <a:pt x="6412" y="2739"/>
                    </a:lnTo>
                    <a:lnTo>
                      <a:pt x="6467" y="3179"/>
                    </a:lnTo>
                    <a:lnTo>
                      <a:pt x="6544" y="3872"/>
                    </a:lnTo>
                    <a:lnTo>
                      <a:pt x="6676" y="5390"/>
                    </a:lnTo>
                    <a:lnTo>
                      <a:pt x="5697" y="5390"/>
                    </a:lnTo>
                    <a:lnTo>
                      <a:pt x="5587" y="5500"/>
                    </a:lnTo>
                    <a:lnTo>
                      <a:pt x="5576" y="5511"/>
                    </a:lnTo>
                    <a:lnTo>
                      <a:pt x="5521" y="5555"/>
                    </a:lnTo>
                    <a:lnTo>
                      <a:pt x="5378" y="5676"/>
                    </a:lnTo>
                    <a:lnTo>
                      <a:pt x="5389" y="6237"/>
                    </a:lnTo>
                    <a:lnTo>
                      <a:pt x="5400" y="6335"/>
                    </a:lnTo>
                    <a:lnTo>
                      <a:pt x="5422" y="6423"/>
                    </a:lnTo>
                    <a:lnTo>
                      <a:pt x="5444" y="6511"/>
                    </a:lnTo>
                    <a:lnTo>
                      <a:pt x="5466" y="6599"/>
                    </a:lnTo>
                    <a:lnTo>
                      <a:pt x="5510" y="6687"/>
                    </a:lnTo>
                    <a:lnTo>
                      <a:pt x="5554" y="6764"/>
                    </a:lnTo>
                    <a:lnTo>
                      <a:pt x="5598" y="6841"/>
                    </a:lnTo>
                    <a:lnTo>
                      <a:pt x="5653" y="6907"/>
                    </a:lnTo>
                    <a:lnTo>
                      <a:pt x="5708" y="6973"/>
                    </a:lnTo>
                    <a:lnTo>
                      <a:pt x="5774" y="7039"/>
                    </a:lnTo>
                    <a:lnTo>
                      <a:pt x="5851" y="7094"/>
                    </a:lnTo>
                    <a:lnTo>
                      <a:pt x="5917" y="7149"/>
                    </a:lnTo>
                    <a:lnTo>
                      <a:pt x="6005" y="7193"/>
                    </a:lnTo>
                    <a:lnTo>
                      <a:pt x="6082" y="7226"/>
                    </a:lnTo>
                    <a:lnTo>
                      <a:pt x="6170" y="7259"/>
                    </a:lnTo>
                    <a:lnTo>
                      <a:pt x="6258" y="7292"/>
                    </a:lnTo>
                    <a:lnTo>
                      <a:pt x="7336" y="7556"/>
                    </a:lnTo>
                    <a:lnTo>
                      <a:pt x="7446" y="7589"/>
                    </a:lnTo>
                    <a:lnTo>
                      <a:pt x="7545" y="7622"/>
                    </a:lnTo>
                    <a:lnTo>
                      <a:pt x="7633" y="7666"/>
                    </a:lnTo>
                    <a:lnTo>
                      <a:pt x="7732" y="7710"/>
                    </a:lnTo>
                    <a:lnTo>
                      <a:pt x="7820" y="7765"/>
                    </a:lnTo>
                    <a:lnTo>
                      <a:pt x="7908" y="7820"/>
                    </a:lnTo>
                    <a:lnTo>
                      <a:pt x="8073" y="7952"/>
                    </a:lnTo>
                    <a:lnTo>
                      <a:pt x="8216" y="8106"/>
                    </a:lnTo>
                    <a:lnTo>
                      <a:pt x="8271" y="8194"/>
                    </a:lnTo>
                    <a:lnTo>
                      <a:pt x="8337" y="8282"/>
                    </a:lnTo>
                    <a:lnTo>
                      <a:pt x="8392" y="8370"/>
                    </a:lnTo>
                    <a:lnTo>
                      <a:pt x="8436" y="8458"/>
                    </a:lnTo>
                    <a:lnTo>
                      <a:pt x="8480" y="8557"/>
                    </a:lnTo>
                    <a:lnTo>
                      <a:pt x="8513" y="8656"/>
                    </a:lnTo>
                    <a:lnTo>
                      <a:pt x="9304" y="8414"/>
                    </a:lnTo>
                    <a:lnTo>
                      <a:pt x="9249" y="8260"/>
                    </a:lnTo>
                    <a:lnTo>
                      <a:pt x="9194" y="8117"/>
                    </a:lnTo>
                    <a:lnTo>
                      <a:pt x="9117" y="7974"/>
                    </a:lnTo>
                    <a:lnTo>
                      <a:pt x="9041" y="7831"/>
                    </a:lnTo>
                    <a:lnTo>
                      <a:pt x="8953" y="7699"/>
                    </a:lnTo>
                    <a:lnTo>
                      <a:pt x="8854" y="7578"/>
                    </a:lnTo>
                    <a:lnTo>
                      <a:pt x="8755" y="7457"/>
                    </a:lnTo>
                    <a:lnTo>
                      <a:pt x="8645" y="7347"/>
                    </a:lnTo>
                    <a:lnTo>
                      <a:pt x="8524" y="7248"/>
                    </a:lnTo>
                    <a:lnTo>
                      <a:pt x="8403" y="7149"/>
                    </a:lnTo>
                    <a:lnTo>
                      <a:pt x="8271" y="7061"/>
                    </a:lnTo>
                    <a:lnTo>
                      <a:pt x="8128" y="6973"/>
                    </a:lnTo>
                    <a:lnTo>
                      <a:pt x="7985" y="6907"/>
                    </a:lnTo>
                    <a:lnTo>
                      <a:pt x="7842" y="6841"/>
                    </a:lnTo>
                    <a:lnTo>
                      <a:pt x="7699" y="6786"/>
                    </a:lnTo>
                    <a:lnTo>
                      <a:pt x="7534" y="6742"/>
                    </a:lnTo>
                    <a:lnTo>
                      <a:pt x="6467" y="6478"/>
                    </a:lnTo>
                    <a:lnTo>
                      <a:pt x="6412" y="6467"/>
                    </a:lnTo>
                    <a:lnTo>
                      <a:pt x="6379" y="6445"/>
                    </a:lnTo>
                    <a:lnTo>
                      <a:pt x="6335" y="6412"/>
                    </a:lnTo>
                    <a:lnTo>
                      <a:pt x="6302" y="6390"/>
                    </a:lnTo>
                    <a:lnTo>
                      <a:pt x="6280" y="6346"/>
                    </a:lnTo>
                    <a:lnTo>
                      <a:pt x="6258" y="6314"/>
                    </a:lnTo>
                    <a:lnTo>
                      <a:pt x="6236" y="6270"/>
                    </a:lnTo>
                    <a:lnTo>
                      <a:pt x="6225" y="6226"/>
                    </a:lnTo>
                    <a:lnTo>
                      <a:pt x="7578" y="6226"/>
                    </a:lnTo>
                    <a:lnTo>
                      <a:pt x="7545" y="5775"/>
                    </a:lnTo>
                    <a:lnTo>
                      <a:pt x="7413" y="4246"/>
                    </a:lnTo>
                    <a:lnTo>
                      <a:pt x="7314" y="3234"/>
                    </a:lnTo>
                    <a:lnTo>
                      <a:pt x="7270" y="2827"/>
                    </a:lnTo>
                    <a:lnTo>
                      <a:pt x="7226" y="2552"/>
                    </a:lnTo>
                    <a:lnTo>
                      <a:pt x="7215" y="2541"/>
                    </a:lnTo>
                    <a:lnTo>
                      <a:pt x="7171" y="2255"/>
                    </a:lnTo>
                    <a:lnTo>
                      <a:pt x="7105" y="1980"/>
                    </a:lnTo>
                    <a:lnTo>
                      <a:pt x="7028" y="1727"/>
                    </a:lnTo>
                    <a:lnTo>
                      <a:pt x="6918" y="1486"/>
                    </a:lnTo>
                    <a:lnTo>
                      <a:pt x="6808" y="1266"/>
                    </a:lnTo>
                    <a:lnTo>
                      <a:pt x="6676" y="1057"/>
                    </a:lnTo>
                    <a:lnTo>
                      <a:pt x="6533" y="859"/>
                    </a:lnTo>
                    <a:lnTo>
                      <a:pt x="6368" y="683"/>
                    </a:lnTo>
                    <a:lnTo>
                      <a:pt x="6192" y="529"/>
                    </a:lnTo>
                    <a:lnTo>
                      <a:pt x="6005" y="397"/>
                    </a:lnTo>
                    <a:lnTo>
                      <a:pt x="5807" y="276"/>
                    </a:lnTo>
                    <a:lnTo>
                      <a:pt x="5598" y="177"/>
                    </a:lnTo>
                    <a:lnTo>
                      <a:pt x="5378" y="100"/>
                    </a:lnTo>
                    <a:lnTo>
                      <a:pt x="5147" y="45"/>
                    </a:lnTo>
                    <a:lnTo>
                      <a:pt x="4905" y="12"/>
                    </a:lnTo>
                    <a:lnTo>
                      <a:pt x="4652"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23" name="Google Shape;723;p24"/>
              <p:cNvSpPr/>
              <p:nvPr/>
            </p:nvSpPr>
            <p:spPr>
              <a:xfrm>
                <a:off x="5073016" y="2278881"/>
                <a:ext cx="231825" cy="231825"/>
              </a:xfrm>
              <a:custGeom>
                <a:avLst/>
                <a:gdLst/>
                <a:ahLst/>
                <a:cxnLst/>
                <a:rect l="l" t="t" r="r" b="b"/>
                <a:pathLst>
                  <a:path w="13561" h="13561" extrusionOk="0">
                    <a:moveTo>
                      <a:pt x="6775" y="836"/>
                    </a:moveTo>
                    <a:lnTo>
                      <a:pt x="7083" y="847"/>
                    </a:lnTo>
                    <a:lnTo>
                      <a:pt x="7380" y="869"/>
                    </a:lnTo>
                    <a:lnTo>
                      <a:pt x="7677" y="902"/>
                    </a:lnTo>
                    <a:lnTo>
                      <a:pt x="7974" y="957"/>
                    </a:lnTo>
                    <a:lnTo>
                      <a:pt x="8260" y="1023"/>
                    </a:lnTo>
                    <a:lnTo>
                      <a:pt x="8546" y="1100"/>
                    </a:lnTo>
                    <a:lnTo>
                      <a:pt x="8821" y="1199"/>
                    </a:lnTo>
                    <a:lnTo>
                      <a:pt x="9085" y="1309"/>
                    </a:lnTo>
                    <a:lnTo>
                      <a:pt x="9349" y="1430"/>
                    </a:lnTo>
                    <a:lnTo>
                      <a:pt x="9613" y="1551"/>
                    </a:lnTo>
                    <a:lnTo>
                      <a:pt x="9855" y="1694"/>
                    </a:lnTo>
                    <a:lnTo>
                      <a:pt x="10097" y="1859"/>
                    </a:lnTo>
                    <a:lnTo>
                      <a:pt x="10328" y="2024"/>
                    </a:lnTo>
                    <a:lnTo>
                      <a:pt x="10559" y="2200"/>
                    </a:lnTo>
                    <a:lnTo>
                      <a:pt x="10768" y="2387"/>
                    </a:lnTo>
                    <a:lnTo>
                      <a:pt x="10977" y="2585"/>
                    </a:lnTo>
                    <a:lnTo>
                      <a:pt x="11175" y="2783"/>
                    </a:lnTo>
                    <a:lnTo>
                      <a:pt x="11361" y="3003"/>
                    </a:lnTo>
                    <a:lnTo>
                      <a:pt x="11537" y="3223"/>
                    </a:lnTo>
                    <a:lnTo>
                      <a:pt x="11702" y="3465"/>
                    </a:lnTo>
                    <a:lnTo>
                      <a:pt x="11856" y="3707"/>
                    </a:lnTo>
                    <a:lnTo>
                      <a:pt x="11999" y="3949"/>
                    </a:lnTo>
                    <a:lnTo>
                      <a:pt x="12131" y="4202"/>
                    </a:lnTo>
                    <a:lnTo>
                      <a:pt x="12252" y="4466"/>
                    </a:lnTo>
                    <a:lnTo>
                      <a:pt x="12362" y="4740"/>
                    </a:lnTo>
                    <a:lnTo>
                      <a:pt x="12450" y="5015"/>
                    </a:lnTo>
                    <a:lnTo>
                      <a:pt x="12538" y="5301"/>
                    </a:lnTo>
                    <a:lnTo>
                      <a:pt x="12604" y="5587"/>
                    </a:lnTo>
                    <a:lnTo>
                      <a:pt x="12648" y="5873"/>
                    </a:lnTo>
                    <a:lnTo>
                      <a:pt x="12692" y="6170"/>
                    </a:lnTo>
                    <a:lnTo>
                      <a:pt x="12714" y="6478"/>
                    </a:lnTo>
                    <a:lnTo>
                      <a:pt x="12725" y="6786"/>
                    </a:lnTo>
                    <a:lnTo>
                      <a:pt x="12714" y="7083"/>
                    </a:lnTo>
                    <a:lnTo>
                      <a:pt x="12692" y="7391"/>
                    </a:lnTo>
                    <a:lnTo>
                      <a:pt x="12648" y="7688"/>
                    </a:lnTo>
                    <a:lnTo>
                      <a:pt x="12604" y="7974"/>
                    </a:lnTo>
                    <a:lnTo>
                      <a:pt x="12538" y="8260"/>
                    </a:lnTo>
                    <a:lnTo>
                      <a:pt x="12450" y="8546"/>
                    </a:lnTo>
                    <a:lnTo>
                      <a:pt x="12362" y="8821"/>
                    </a:lnTo>
                    <a:lnTo>
                      <a:pt x="12252" y="9096"/>
                    </a:lnTo>
                    <a:lnTo>
                      <a:pt x="12131" y="9359"/>
                    </a:lnTo>
                    <a:lnTo>
                      <a:pt x="11999" y="9612"/>
                    </a:lnTo>
                    <a:lnTo>
                      <a:pt x="11856" y="9865"/>
                    </a:lnTo>
                    <a:lnTo>
                      <a:pt x="11702" y="10096"/>
                    </a:lnTo>
                    <a:lnTo>
                      <a:pt x="11537" y="10338"/>
                    </a:lnTo>
                    <a:lnTo>
                      <a:pt x="11361" y="10558"/>
                    </a:lnTo>
                    <a:lnTo>
                      <a:pt x="11175" y="10778"/>
                    </a:lnTo>
                    <a:lnTo>
                      <a:pt x="10977" y="10976"/>
                    </a:lnTo>
                    <a:lnTo>
                      <a:pt x="10768" y="11174"/>
                    </a:lnTo>
                    <a:lnTo>
                      <a:pt x="10559" y="11361"/>
                    </a:lnTo>
                    <a:lnTo>
                      <a:pt x="10328" y="11537"/>
                    </a:lnTo>
                    <a:lnTo>
                      <a:pt x="10097" y="11713"/>
                    </a:lnTo>
                    <a:lnTo>
                      <a:pt x="9855" y="11867"/>
                    </a:lnTo>
                    <a:lnTo>
                      <a:pt x="9613" y="12010"/>
                    </a:lnTo>
                    <a:lnTo>
                      <a:pt x="9349" y="12142"/>
                    </a:lnTo>
                    <a:lnTo>
                      <a:pt x="9085" y="12252"/>
                    </a:lnTo>
                    <a:lnTo>
                      <a:pt x="8821" y="12362"/>
                    </a:lnTo>
                    <a:lnTo>
                      <a:pt x="8546" y="12461"/>
                    </a:lnTo>
                    <a:lnTo>
                      <a:pt x="8260" y="12538"/>
                    </a:lnTo>
                    <a:lnTo>
                      <a:pt x="7974" y="12604"/>
                    </a:lnTo>
                    <a:lnTo>
                      <a:pt x="7677" y="12659"/>
                    </a:lnTo>
                    <a:lnTo>
                      <a:pt x="7380" y="12692"/>
                    </a:lnTo>
                    <a:lnTo>
                      <a:pt x="7083" y="12714"/>
                    </a:lnTo>
                    <a:lnTo>
                      <a:pt x="6775" y="12725"/>
                    </a:lnTo>
                    <a:lnTo>
                      <a:pt x="6478" y="12714"/>
                    </a:lnTo>
                    <a:lnTo>
                      <a:pt x="6171" y="12692"/>
                    </a:lnTo>
                    <a:lnTo>
                      <a:pt x="5874" y="12659"/>
                    </a:lnTo>
                    <a:lnTo>
                      <a:pt x="5588" y="12604"/>
                    </a:lnTo>
                    <a:lnTo>
                      <a:pt x="5291" y="12538"/>
                    </a:lnTo>
                    <a:lnTo>
                      <a:pt x="5016" y="12461"/>
                    </a:lnTo>
                    <a:lnTo>
                      <a:pt x="4741" y="12362"/>
                    </a:lnTo>
                    <a:lnTo>
                      <a:pt x="4466" y="12252"/>
                    </a:lnTo>
                    <a:lnTo>
                      <a:pt x="4202" y="12142"/>
                    </a:lnTo>
                    <a:lnTo>
                      <a:pt x="3949" y="12010"/>
                    </a:lnTo>
                    <a:lnTo>
                      <a:pt x="3696" y="11867"/>
                    </a:lnTo>
                    <a:lnTo>
                      <a:pt x="3454" y="11713"/>
                    </a:lnTo>
                    <a:lnTo>
                      <a:pt x="3223" y="11537"/>
                    </a:lnTo>
                    <a:lnTo>
                      <a:pt x="3003" y="11361"/>
                    </a:lnTo>
                    <a:lnTo>
                      <a:pt x="2783" y="11174"/>
                    </a:lnTo>
                    <a:lnTo>
                      <a:pt x="2574" y="10976"/>
                    </a:lnTo>
                    <a:lnTo>
                      <a:pt x="2376" y="10778"/>
                    </a:lnTo>
                    <a:lnTo>
                      <a:pt x="2189" y="10558"/>
                    </a:lnTo>
                    <a:lnTo>
                      <a:pt x="2013" y="10338"/>
                    </a:lnTo>
                    <a:lnTo>
                      <a:pt x="1848" y="10096"/>
                    </a:lnTo>
                    <a:lnTo>
                      <a:pt x="1694" y="9865"/>
                    </a:lnTo>
                    <a:lnTo>
                      <a:pt x="1552" y="9612"/>
                    </a:lnTo>
                    <a:lnTo>
                      <a:pt x="1420" y="9359"/>
                    </a:lnTo>
                    <a:lnTo>
                      <a:pt x="1299" y="9096"/>
                    </a:lnTo>
                    <a:lnTo>
                      <a:pt x="1200" y="8821"/>
                    </a:lnTo>
                    <a:lnTo>
                      <a:pt x="1101" y="8546"/>
                    </a:lnTo>
                    <a:lnTo>
                      <a:pt x="1024" y="8260"/>
                    </a:lnTo>
                    <a:lnTo>
                      <a:pt x="958" y="7974"/>
                    </a:lnTo>
                    <a:lnTo>
                      <a:pt x="903" y="7688"/>
                    </a:lnTo>
                    <a:lnTo>
                      <a:pt x="870" y="7391"/>
                    </a:lnTo>
                    <a:lnTo>
                      <a:pt x="848" y="7083"/>
                    </a:lnTo>
                    <a:lnTo>
                      <a:pt x="837" y="6786"/>
                    </a:lnTo>
                    <a:lnTo>
                      <a:pt x="848" y="6478"/>
                    </a:lnTo>
                    <a:lnTo>
                      <a:pt x="870" y="6170"/>
                    </a:lnTo>
                    <a:lnTo>
                      <a:pt x="903" y="5873"/>
                    </a:lnTo>
                    <a:lnTo>
                      <a:pt x="958" y="5587"/>
                    </a:lnTo>
                    <a:lnTo>
                      <a:pt x="1024" y="5301"/>
                    </a:lnTo>
                    <a:lnTo>
                      <a:pt x="1101" y="5015"/>
                    </a:lnTo>
                    <a:lnTo>
                      <a:pt x="1200" y="4740"/>
                    </a:lnTo>
                    <a:lnTo>
                      <a:pt x="1299" y="4466"/>
                    </a:lnTo>
                    <a:lnTo>
                      <a:pt x="1420" y="4202"/>
                    </a:lnTo>
                    <a:lnTo>
                      <a:pt x="1552" y="3949"/>
                    </a:lnTo>
                    <a:lnTo>
                      <a:pt x="1694" y="3707"/>
                    </a:lnTo>
                    <a:lnTo>
                      <a:pt x="1848" y="3465"/>
                    </a:lnTo>
                    <a:lnTo>
                      <a:pt x="2013" y="3223"/>
                    </a:lnTo>
                    <a:lnTo>
                      <a:pt x="2189" y="3003"/>
                    </a:lnTo>
                    <a:lnTo>
                      <a:pt x="2376" y="2783"/>
                    </a:lnTo>
                    <a:lnTo>
                      <a:pt x="2574" y="2585"/>
                    </a:lnTo>
                    <a:lnTo>
                      <a:pt x="2783" y="2387"/>
                    </a:lnTo>
                    <a:lnTo>
                      <a:pt x="3003" y="2200"/>
                    </a:lnTo>
                    <a:lnTo>
                      <a:pt x="3223" y="2024"/>
                    </a:lnTo>
                    <a:lnTo>
                      <a:pt x="3454" y="1859"/>
                    </a:lnTo>
                    <a:lnTo>
                      <a:pt x="3696" y="1694"/>
                    </a:lnTo>
                    <a:lnTo>
                      <a:pt x="3949" y="1551"/>
                    </a:lnTo>
                    <a:lnTo>
                      <a:pt x="4202" y="1430"/>
                    </a:lnTo>
                    <a:lnTo>
                      <a:pt x="4466" y="1309"/>
                    </a:lnTo>
                    <a:lnTo>
                      <a:pt x="4741" y="1199"/>
                    </a:lnTo>
                    <a:lnTo>
                      <a:pt x="5016" y="1100"/>
                    </a:lnTo>
                    <a:lnTo>
                      <a:pt x="5291" y="1023"/>
                    </a:lnTo>
                    <a:lnTo>
                      <a:pt x="5588" y="957"/>
                    </a:lnTo>
                    <a:lnTo>
                      <a:pt x="5874" y="902"/>
                    </a:lnTo>
                    <a:lnTo>
                      <a:pt x="6171" y="869"/>
                    </a:lnTo>
                    <a:lnTo>
                      <a:pt x="6478" y="847"/>
                    </a:lnTo>
                    <a:lnTo>
                      <a:pt x="6775" y="836"/>
                    </a:lnTo>
                    <a:close/>
                    <a:moveTo>
                      <a:pt x="6775" y="0"/>
                    </a:moveTo>
                    <a:lnTo>
                      <a:pt x="6435" y="11"/>
                    </a:lnTo>
                    <a:lnTo>
                      <a:pt x="6083" y="33"/>
                    </a:lnTo>
                    <a:lnTo>
                      <a:pt x="5753" y="77"/>
                    </a:lnTo>
                    <a:lnTo>
                      <a:pt x="5412" y="143"/>
                    </a:lnTo>
                    <a:lnTo>
                      <a:pt x="5082" y="220"/>
                    </a:lnTo>
                    <a:lnTo>
                      <a:pt x="4763" y="308"/>
                    </a:lnTo>
                    <a:lnTo>
                      <a:pt x="4455" y="418"/>
                    </a:lnTo>
                    <a:lnTo>
                      <a:pt x="4147" y="539"/>
                    </a:lnTo>
                    <a:lnTo>
                      <a:pt x="3839" y="671"/>
                    </a:lnTo>
                    <a:lnTo>
                      <a:pt x="3553" y="825"/>
                    </a:lnTo>
                    <a:lnTo>
                      <a:pt x="3267" y="990"/>
                    </a:lnTo>
                    <a:lnTo>
                      <a:pt x="2992" y="1166"/>
                    </a:lnTo>
                    <a:lnTo>
                      <a:pt x="2728" y="1353"/>
                    </a:lnTo>
                    <a:lnTo>
                      <a:pt x="2464" y="1551"/>
                    </a:lnTo>
                    <a:lnTo>
                      <a:pt x="2222" y="1760"/>
                    </a:lnTo>
                    <a:lnTo>
                      <a:pt x="1991" y="1991"/>
                    </a:lnTo>
                    <a:lnTo>
                      <a:pt x="1760" y="2222"/>
                    </a:lnTo>
                    <a:lnTo>
                      <a:pt x="1552" y="2475"/>
                    </a:lnTo>
                    <a:lnTo>
                      <a:pt x="1354" y="2728"/>
                    </a:lnTo>
                    <a:lnTo>
                      <a:pt x="1156" y="2992"/>
                    </a:lnTo>
                    <a:lnTo>
                      <a:pt x="980" y="3267"/>
                    </a:lnTo>
                    <a:lnTo>
                      <a:pt x="815" y="3553"/>
                    </a:lnTo>
                    <a:lnTo>
                      <a:pt x="672" y="3850"/>
                    </a:lnTo>
                    <a:lnTo>
                      <a:pt x="529" y="4147"/>
                    </a:lnTo>
                    <a:lnTo>
                      <a:pt x="408" y="4455"/>
                    </a:lnTo>
                    <a:lnTo>
                      <a:pt x="309" y="4762"/>
                    </a:lnTo>
                    <a:lnTo>
                      <a:pt x="210" y="5092"/>
                    </a:lnTo>
                    <a:lnTo>
                      <a:pt x="144" y="5411"/>
                    </a:lnTo>
                    <a:lnTo>
                      <a:pt x="78" y="5752"/>
                    </a:lnTo>
                    <a:lnTo>
                      <a:pt x="34" y="6093"/>
                    </a:lnTo>
                    <a:lnTo>
                      <a:pt x="12" y="6434"/>
                    </a:lnTo>
                    <a:lnTo>
                      <a:pt x="1" y="6786"/>
                    </a:lnTo>
                    <a:lnTo>
                      <a:pt x="12" y="7127"/>
                    </a:lnTo>
                    <a:lnTo>
                      <a:pt x="34" y="7468"/>
                    </a:lnTo>
                    <a:lnTo>
                      <a:pt x="78" y="7809"/>
                    </a:lnTo>
                    <a:lnTo>
                      <a:pt x="144" y="8150"/>
                    </a:lnTo>
                    <a:lnTo>
                      <a:pt x="210" y="8469"/>
                    </a:lnTo>
                    <a:lnTo>
                      <a:pt x="309" y="8799"/>
                    </a:lnTo>
                    <a:lnTo>
                      <a:pt x="408" y="9107"/>
                    </a:lnTo>
                    <a:lnTo>
                      <a:pt x="529" y="9414"/>
                    </a:lnTo>
                    <a:lnTo>
                      <a:pt x="672" y="9711"/>
                    </a:lnTo>
                    <a:lnTo>
                      <a:pt x="815" y="10008"/>
                    </a:lnTo>
                    <a:lnTo>
                      <a:pt x="980" y="10294"/>
                    </a:lnTo>
                    <a:lnTo>
                      <a:pt x="1156" y="10569"/>
                    </a:lnTo>
                    <a:lnTo>
                      <a:pt x="1354" y="10833"/>
                    </a:lnTo>
                    <a:lnTo>
                      <a:pt x="1552" y="11086"/>
                    </a:lnTo>
                    <a:lnTo>
                      <a:pt x="1760" y="11339"/>
                    </a:lnTo>
                    <a:lnTo>
                      <a:pt x="1991" y="11570"/>
                    </a:lnTo>
                    <a:lnTo>
                      <a:pt x="2222" y="11801"/>
                    </a:lnTo>
                    <a:lnTo>
                      <a:pt x="2464" y="12010"/>
                    </a:lnTo>
                    <a:lnTo>
                      <a:pt x="2728" y="12208"/>
                    </a:lnTo>
                    <a:lnTo>
                      <a:pt x="2992" y="12395"/>
                    </a:lnTo>
                    <a:lnTo>
                      <a:pt x="3267" y="12582"/>
                    </a:lnTo>
                    <a:lnTo>
                      <a:pt x="3553" y="12736"/>
                    </a:lnTo>
                    <a:lnTo>
                      <a:pt x="3839" y="12890"/>
                    </a:lnTo>
                    <a:lnTo>
                      <a:pt x="4147" y="13022"/>
                    </a:lnTo>
                    <a:lnTo>
                      <a:pt x="4455" y="13143"/>
                    </a:lnTo>
                    <a:lnTo>
                      <a:pt x="4763" y="13253"/>
                    </a:lnTo>
                    <a:lnTo>
                      <a:pt x="5082" y="13341"/>
                    </a:lnTo>
                    <a:lnTo>
                      <a:pt x="5412" y="13418"/>
                    </a:lnTo>
                    <a:lnTo>
                      <a:pt x="5753" y="13484"/>
                    </a:lnTo>
                    <a:lnTo>
                      <a:pt x="6083" y="13528"/>
                    </a:lnTo>
                    <a:lnTo>
                      <a:pt x="6435" y="13550"/>
                    </a:lnTo>
                    <a:lnTo>
                      <a:pt x="6775" y="13561"/>
                    </a:lnTo>
                    <a:lnTo>
                      <a:pt x="7127" y="13550"/>
                    </a:lnTo>
                    <a:lnTo>
                      <a:pt x="7468" y="13528"/>
                    </a:lnTo>
                    <a:lnTo>
                      <a:pt x="7809" y="13484"/>
                    </a:lnTo>
                    <a:lnTo>
                      <a:pt x="8139" y="13418"/>
                    </a:lnTo>
                    <a:lnTo>
                      <a:pt x="8469" y="13341"/>
                    </a:lnTo>
                    <a:lnTo>
                      <a:pt x="8788" y="13253"/>
                    </a:lnTo>
                    <a:lnTo>
                      <a:pt x="9107" y="13143"/>
                    </a:lnTo>
                    <a:lnTo>
                      <a:pt x="9415" y="13022"/>
                    </a:lnTo>
                    <a:lnTo>
                      <a:pt x="9712" y="12890"/>
                    </a:lnTo>
                    <a:lnTo>
                      <a:pt x="10009" y="12736"/>
                    </a:lnTo>
                    <a:lnTo>
                      <a:pt x="10295" y="12582"/>
                    </a:lnTo>
                    <a:lnTo>
                      <a:pt x="10570" y="12395"/>
                    </a:lnTo>
                    <a:lnTo>
                      <a:pt x="10834" y="12208"/>
                    </a:lnTo>
                    <a:lnTo>
                      <a:pt x="11087" y="12010"/>
                    </a:lnTo>
                    <a:lnTo>
                      <a:pt x="11328" y="11801"/>
                    </a:lnTo>
                    <a:lnTo>
                      <a:pt x="11570" y="11570"/>
                    </a:lnTo>
                    <a:lnTo>
                      <a:pt x="11790" y="11339"/>
                    </a:lnTo>
                    <a:lnTo>
                      <a:pt x="12010" y="11086"/>
                    </a:lnTo>
                    <a:lnTo>
                      <a:pt x="12208" y="10833"/>
                    </a:lnTo>
                    <a:lnTo>
                      <a:pt x="12395" y="10569"/>
                    </a:lnTo>
                    <a:lnTo>
                      <a:pt x="12571" y="10294"/>
                    </a:lnTo>
                    <a:lnTo>
                      <a:pt x="12736" y="10008"/>
                    </a:lnTo>
                    <a:lnTo>
                      <a:pt x="12890" y="9711"/>
                    </a:lnTo>
                    <a:lnTo>
                      <a:pt x="13022" y="9414"/>
                    </a:lnTo>
                    <a:lnTo>
                      <a:pt x="13143" y="9107"/>
                    </a:lnTo>
                    <a:lnTo>
                      <a:pt x="13253" y="8799"/>
                    </a:lnTo>
                    <a:lnTo>
                      <a:pt x="13341" y="8469"/>
                    </a:lnTo>
                    <a:lnTo>
                      <a:pt x="13418" y="8150"/>
                    </a:lnTo>
                    <a:lnTo>
                      <a:pt x="13484" y="7809"/>
                    </a:lnTo>
                    <a:lnTo>
                      <a:pt x="13517" y="7468"/>
                    </a:lnTo>
                    <a:lnTo>
                      <a:pt x="13550" y="7127"/>
                    </a:lnTo>
                    <a:lnTo>
                      <a:pt x="13561" y="6786"/>
                    </a:lnTo>
                    <a:lnTo>
                      <a:pt x="13550" y="6434"/>
                    </a:lnTo>
                    <a:lnTo>
                      <a:pt x="13517" y="6093"/>
                    </a:lnTo>
                    <a:lnTo>
                      <a:pt x="13484" y="5752"/>
                    </a:lnTo>
                    <a:lnTo>
                      <a:pt x="13418" y="5411"/>
                    </a:lnTo>
                    <a:lnTo>
                      <a:pt x="13341" y="5092"/>
                    </a:lnTo>
                    <a:lnTo>
                      <a:pt x="13253" y="4762"/>
                    </a:lnTo>
                    <a:lnTo>
                      <a:pt x="13143" y="4455"/>
                    </a:lnTo>
                    <a:lnTo>
                      <a:pt x="13022" y="4147"/>
                    </a:lnTo>
                    <a:lnTo>
                      <a:pt x="12890" y="3850"/>
                    </a:lnTo>
                    <a:lnTo>
                      <a:pt x="12736" y="3553"/>
                    </a:lnTo>
                    <a:lnTo>
                      <a:pt x="12571" y="3267"/>
                    </a:lnTo>
                    <a:lnTo>
                      <a:pt x="12395" y="2992"/>
                    </a:lnTo>
                    <a:lnTo>
                      <a:pt x="12208" y="2728"/>
                    </a:lnTo>
                    <a:lnTo>
                      <a:pt x="12010" y="2475"/>
                    </a:lnTo>
                    <a:lnTo>
                      <a:pt x="11790" y="2222"/>
                    </a:lnTo>
                    <a:lnTo>
                      <a:pt x="11570" y="1991"/>
                    </a:lnTo>
                    <a:lnTo>
                      <a:pt x="11328" y="1760"/>
                    </a:lnTo>
                    <a:lnTo>
                      <a:pt x="11087" y="1551"/>
                    </a:lnTo>
                    <a:lnTo>
                      <a:pt x="10834" y="1353"/>
                    </a:lnTo>
                    <a:lnTo>
                      <a:pt x="10570" y="1166"/>
                    </a:lnTo>
                    <a:lnTo>
                      <a:pt x="10295" y="990"/>
                    </a:lnTo>
                    <a:lnTo>
                      <a:pt x="10009" y="825"/>
                    </a:lnTo>
                    <a:lnTo>
                      <a:pt x="9712" y="671"/>
                    </a:lnTo>
                    <a:lnTo>
                      <a:pt x="9415" y="539"/>
                    </a:lnTo>
                    <a:lnTo>
                      <a:pt x="9107" y="418"/>
                    </a:lnTo>
                    <a:lnTo>
                      <a:pt x="8788" y="308"/>
                    </a:lnTo>
                    <a:lnTo>
                      <a:pt x="8469" y="220"/>
                    </a:lnTo>
                    <a:lnTo>
                      <a:pt x="8139" y="143"/>
                    </a:lnTo>
                    <a:lnTo>
                      <a:pt x="7809" y="77"/>
                    </a:lnTo>
                    <a:lnTo>
                      <a:pt x="7468" y="33"/>
                    </a:lnTo>
                    <a:lnTo>
                      <a:pt x="7127" y="11"/>
                    </a:lnTo>
                    <a:lnTo>
                      <a:pt x="6775"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24" name="Google Shape;724;p24"/>
              <p:cNvSpPr/>
              <p:nvPr/>
            </p:nvSpPr>
            <p:spPr>
              <a:xfrm>
                <a:off x="5109309" y="2021875"/>
                <a:ext cx="159069" cy="148162"/>
              </a:xfrm>
              <a:custGeom>
                <a:avLst/>
                <a:gdLst/>
                <a:ahLst/>
                <a:cxnLst/>
                <a:rect l="l" t="t" r="r" b="b"/>
                <a:pathLst>
                  <a:path w="9305" h="8667" extrusionOk="0">
                    <a:moveTo>
                      <a:pt x="4520" y="1"/>
                    </a:moveTo>
                    <a:lnTo>
                      <a:pt x="4388" y="12"/>
                    </a:lnTo>
                    <a:lnTo>
                      <a:pt x="4257" y="34"/>
                    </a:lnTo>
                    <a:lnTo>
                      <a:pt x="4125" y="56"/>
                    </a:lnTo>
                    <a:lnTo>
                      <a:pt x="3993" y="89"/>
                    </a:lnTo>
                    <a:lnTo>
                      <a:pt x="3872" y="122"/>
                    </a:lnTo>
                    <a:lnTo>
                      <a:pt x="3740" y="166"/>
                    </a:lnTo>
                    <a:lnTo>
                      <a:pt x="3630" y="221"/>
                    </a:lnTo>
                    <a:lnTo>
                      <a:pt x="3509" y="276"/>
                    </a:lnTo>
                    <a:lnTo>
                      <a:pt x="3399" y="342"/>
                    </a:lnTo>
                    <a:lnTo>
                      <a:pt x="3289" y="408"/>
                    </a:lnTo>
                    <a:lnTo>
                      <a:pt x="3179" y="485"/>
                    </a:lnTo>
                    <a:lnTo>
                      <a:pt x="3069" y="572"/>
                    </a:lnTo>
                    <a:lnTo>
                      <a:pt x="2981" y="660"/>
                    </a:lnTo>
                    <a:lnTo>
                      <a:pt x="2882" y="759"/>
                    </a:lnTo>
                    <a:lnTo>
                      <a:pt x="2794" y="858"/>
                    </a:lnTo>
                    <a:lnTo>
                      <a:pt x="2706" y="968"/>
                    </a:lnTo>
                    <a:lnTo>
                      <a:pt x="2618" y="1078"/>
                    </a:lnTo>
                    <a:lnTo>
                      <a:pt x="2541" y="1199"/>
                    </a:lnTo>
                    <a:lnTo>
                      <a:pt x="2475" y="1320"/>
                    </a:lnTo>
                    <a:lnTo>
                      <a:pt x="2409" y="1452"/>
                    </a:lnTo>
                    <a:lnTo>
                      <a:pt x="2343" y="1584"/>
                    </a:lnTo>
                    <a:lnTo>
                      <a:pt x="2288" y="1727"/>
                    </a:lnTo>
                    <a:lnTo>
                      <a:pt x="2233" y="1870"/>
                    </a:lnTo>
                    <a:lnTo>
                      <a:pt x="2189" y="2013"/>
                    </a:lnTo>
                    <a:lnTo>
                      <a:pt x="2156" y="2167"/>
                    </a:lnTo>
                    <a:lnTo>
                      <a:pt x="2101" y="2486"/>
                    </a:lnTo>
                    <a:lnTo>
                      <a:pt x="2057" y="2816"/>
                    </a:lnTo>
                    <a:lnTo>
                      <a:pt x="2046" y="3157"/>
                    </a:lnTo>
                    <a:lnTo>
                      <a:pt x="2057" y="3366"/>
                    </a:lnTo>
                    <a:lnTo>
                      <a:pt x="2068" y="3586"/>
                    </a:lnTo>
                    <a:lnTo>
                      <a:pt x="2090" y="3795"/>
                    </a:lnTo>
                    <a:lnTo>
                      <a:pt x="2123" y="3993"/>
                    </a:lnTo>
                    <a:lnTo>
                      <a:pt x="2156" y="4202"/>
                    </a:lnTo>
                    <a:lnTo>
                      <a:pt x="2211" y="4400"/>
                    </a:lnTo>
                    <a:lnTo>
                      <a:pt x="2266" y="4587"/>
                    </a:lnTo>
                    <a:lnTo>
                      <a:pt x="2321" y="4774"/>
                    </a:lnTo>
                    <a:lnTo>
                      <a:pt x="2398" y="4961"/>
                    </a:lnTo>
                    <a:lnTo>
                      <a:pt x="2475" y="5137"/>
                    </a:lnTo>
                    <a:lnTo>
                      <a:pt x="2563" y="5301"/>
                    </a:lnTo>
                    <a:lnTo>
                      <a:pt x="2651" y="5466"/>
                    </a:lnTo>
                    <a:lnTo>
                      <a:pt x="2750" y="5620"/>
                    </a:lnTo>
                    <a:lnTo>
                      <a:pt x="2860" y="5774"/>
                    </a:lnTo>
                    <a:lnTo>
                      <a:pt x="2970" y="5906"/>
                    </a:lnTo>
                    <a:lnTo>
                      <a:pt x="3091" y="6038"/>
                    </a:lnTo>
                    <a:lnTo>
                      <a:pt x="3080" y="6203"/>
                    </a:lnTo>
                    <a:lnTo>
                      <a:pt x="3080" y="6247"/>
                    </a:lnTo>
                    <a:lnTo>
                      <a:pt x="3058" y="6302"/>
                    </a:lnTo>
                    <a:lnTo>
                      <a:pt x="3036" y="6346"/>
                    </a:lnTo>
                    <a:lnTo>
                      <a:pt x="3014" y="6379"/>
                    </a:lnTo>
                    <a:lnTo>
                      <a:pt x="2981" y="6412"/>
                    </a:lnTo>
                    <a:lnTo>
                      <a:pt x="2937" y="6445"/>
                    </a:lnTo>
                    <a:lnTo>
                      <a:pt x="2893" y="6467"/>
                    </a:lnTo>
                    <a:lnTo>
                      <a:pt x="2849" y="6478"/>
                    </a:lnTo>
                    <a:lnTo>
                      <a:pt x="1771" y="6753"/>
                    </a:lnTo>
                    <a:lnTo>
                      <a:pt x="1617" y="6797"/>
                    </a:lnTo>
                    <a:lnTo>
                      <a:pt x="1463" y="6841"/>
                    </a:lnTo>
                    <a:lnTo>
                      <a:pt x="1320" y="6907"/>
                    </a:lnTo>
                    <a:lnTo>
                      <a:pt x="1177" y="6984"/>
                    </a:lnTo>
                    <a:lnTo>
                      <a:pt x="1045" y="7061"/>
                    </a:lnTo>
                    <a:lnTo>
                      <a:pt x="913" y="7149"/>
                    </a:lnTo>
                    <a:lnTo>
                      <a:pt x="792" y="7248"/>
                    </a:lnTo>
                    <a:lnTo>
                      <a:pt x="671" y="7347"/>
                    </a:lnTo>
                    <a:lnTo>
                      <a:pt x="561" y="7468"/>
                    </a:lnTo>
                    <a:lnTo>
                      <a:pt x="451" y="7578"/>
                    </a:lnTo>
                    <a:lnTo>
                      <a:pt x="363" y="7710"/>
                    </a:lnTo>
                    <a:lnTo>
                      <a:pt x="275" y="7842"/>
                    </a:lnTo>
                    <a:lnTo>
                      <a:pt x="187" y="7974"/>
                    </a:lnTo>
                    <a:lnTo>
                      <a:pt x="121" y="8117"/>
                    </a:lnTo>
                    <a:lnTo>
                      <a:pt x="55" y="8260"/>
                    </a:lnTo>
                    <a:lnTo>
                      <a:pt x="0" y="8414"/>
                    </a:lnTo>
                    <a:lnTo>
                      <a:pt x="803" y="8667"/>
                    </a:lnTo>
                    <a:lnTo>
                      <a:pt x="836" y="8568"/>
                    </a:lnTo>
                    <a:lnTo>
                      <a:pt x="880" y="8469"/>
                    </a:lnTo>
                    <a:lnTo>
                      <a:pt x="924" y="8370"/>
                    </a:lnTo>
                    <a:lnTo>
                      <a:pt x="979" y="8282"/>
                    </a:lnTo>
                    <a:lnTo>
                      <a:pt x="1034" y="8194"/>
                    </a:lnTo>
                    <a:lnTo>
                      <a:pt x="1100" y="8117"/>
                    </a:lnTo>
                    <a:lnTo>
                      <a:pt x="1243" y="7963"/>
                    </a:lnTo>
                    <a:lnTo>
                      <a:pt x="1408" y="7831"/>
                    </a:lnTo>
                    <a:lnTo>
                      <a:pt x="1485" y="7765"/>
                    </a:lnTo>
                    <a:lnTo>
                      <a:pt x="1584" y="7710"/>
                    </a:lnTo>
                    <a:lnTo>
                      <a:pt x="1672" y="7666"/>
                    </a:lnTo>
                    <a:lnTo>
                      <a:pt x="1771" y="7622"/>
                    </a:lnTo>
                    <a:lnTo>
                      <a:pt x="1870" y="7589"/>
                    </a:lnTo>
                    <a:lnTo>
                      <a:pt x="1969" y="7556"/>
                    </a:lnTo>
                    <a:lnTo>
                      <a:pt x="3047" y="7292"/>
                    </a:lnTo>
                    <a:lnTo>
                      <a:pt x="3135" y="7270"/>
                    </a:lnTo>
                    <a:lnTo>
                      <a:pt x="3223" y="7237"/>
                    </a:lnTo>
                    <a:lnTo>
                      <a:pt x="3311" y="7193"/>
                    </a:lnTo>
                    <a:lnTo>
                      <a:pt x="3388" y="7149"/>
                    </a:lnTo>
                    <a:lnTo>
                      <a:pt x="3465" y="7094"/>
                    </a:lnTo>
                    <a:lnTo>
                      <a:pt x="3531" y="7039"/>
                    </a:lnTo>
                    <a:lnTo>
                      <a:pt x="3597" y="6984"/>
                    </a:lnTo>
                    <a:lnTo>
                      <a:pt x="3663" y="6918"/>
                    </a:lnTo>
                    <a:lnTo>
                      <a:pt x="3718" y="6841"/>
                    </a:lnTo>
                    <a:lnTo>
                      <a:pt x="3762" y="6764"/>
                    </a:lnTo>
                    <a:lnTo>
                      <a:pt x="3806" y="6687"/>
                    </a:lnTo>
                    <a:lnTo>
                      <a:pt x="3839" y="6599"/>
                    </a:lnTo>
                    <a:lnTo>
                      <a:pt x="3872" y="6522"/>
                    </a:lnTo>
                    <a:lnTo>
                      <a:pt x="3894" y="6434"/>
                    </a:lnTo>
                    <a:lnTo>
                      <a:pt x="3905" y="6335"/>
                    </a:lnTo>
                    <a:lnTo>
                      <a:pt x="3916" y="6247"/>
                    </a:lnTo>
                    <a:lnTo>
                      <a:pt x="3938" y="5686"/>
                    </a:lnTo>
                    <a:lnTo>
                      <a:pt x="3795" y="5554"/>
                    </a:lnTo>
                    <a:lnTo>
                      <a:pt x="3685" y="5455"/>
                    </a:lnTo>
                    <a:lnTo>
                      <a:pt x="3586" y="5356"/>
                    </a:lnTo>
                    <a:lnTo>
                      <a:pt x="3498" y="5236"/>
                    </a:lnTo>
                    <a:lnTo>
                      <a:pt x="3410" y="5115"/>
                    </a:lnTo>
                    <a:lnTo>
                      <a:pt x="3333" y="4972"/>
                    </a:lnTo>
                    <a:lnTo>
                      <a:pt x="3256" y="4840"/>
                    </a:lnTo>
                    <a:lnTo>
                      <a:pt x="3190" y="4686"/>
                    </a:lnTo>
                    <a:lnTo>
                      <a:pt x="3124" y="4532"/>
                    </a:lnTo>
                    <a:lnTo>
                      <a:pt x="3069" y="4378"/>
                    </a:lnTo>
                    <a:lnTo>
                      <a:pt x="3025" y="4213"/>
                    </a:lnTo>
                    <a:lnTo>
                      <a:pt x="2981" y="4048"/>
                    </a:lnTo>
                    <a:lnTo>
                      <a:pt x="2948" y="3872"/>
                    </a:lnTo>
                    <a:lnTo>
                      <a:pt x="2915" y="3696"/>
                    </a:lnTo>
                    <a:lnTo>
                      <a:pt x="2904" y="3520"/>
                    </a:lnTo>
                    <a:lnTo>
                      <a:pt x="2893" y="3344"/>
                    </a:lnTo>
                    <a:lnTo>
                      <a:pt x="2882" y="3157"/>
                    </a:lnTo>
                    <a:lnTo>
                      <a:pt x="2893" y="2893"/>
                    </a:lnTo>
                    <a:lnTo>
                      <a:pt x="2915" y="2651"/>
                    </a:lnTo>
                    <a:lnTo>
                      <a:pt x="2959" y="2420"/>
                    </a:lnTo>
                    <a:lnTo>
                      <a:pt x="3014" y="2200"/>
                    </a:lnTo>
                    <a:lnTo>
                      <a:pt x="3080" y="1991"/>
                    </a:lnTo>
                    <a:lnTo>
                      <a:pt x="3157" y="1804"/>
                    </a:lnTo>
                    <a:lnTo>
                      <a:pt x="3256" y="1628"/>
                    </a:lnTo>
                    <a:lnTo>
                      <a:pt x="3366" y="1463"/>
                    </a:lnTo>
                    <a:lnTo>
                      <a:pt x="3487" y="1320"/>
                    </a:lnTo>
                    <a:lnTo>
                      <a:pt x="3619" y="1199"/>
                    </a:lnTo>
                    <a:lnTo>
                      <a:pt x="3773" y="1089"/>
                    </a:lnTo>
                    <a:lnTo>
                      <a:pt x="3927" y="1001"/>
                    </a:lnTo>
                    <a:lnTo>
                      <a:pt x="4092" y="924"/>
                    </a:lnTo>
                    <a:lnTo>
                      <a:pt x="4268" y="880"/>
                    </a:lnTo>
                    <a:lnTo>
                      <a:pt x="4454" y="847"/>
                    </a:lnTo>
                    <a:lnTo>
                      <a:pt x="4652" y="836"/>
                    </a:lnTo>
                    <a:lnTo>
                      <a:pt x="4850" y="847"/>
                    </a:lnTo>
                    <a:lnTo>
                      <a:pt x="5037" y="880"/>
                    </a:lnTo>
                    <a:lnTo>
                      <a:pt x="5213" y="924"/>
                    </a:lnTo>
                    <a:lnTo>
                      <a:pt x="5389" y="1001"/>
                    </a:lnTo>
                    <a:lnTo>
                      <a:pt x="5543" y="1089"/>
                    </a:lnTo>
                    <a:lnTo>
                      <a:pt x="5686" y="1199"/>
                    </a:lnTo>
                    <a:lnTo>
                      <a:pt x="5818" y="1320"/>
                    </a:lnTo>
                    <a:lnTo>
                      <a:pt x="5950" y="1463"/>
                    </a:lnTo>
                    <a:lnTo>
                      <a:pt x="6049" y="1628"/>
                    </a:lnTo>
                    <a:lnTo>
                      <a:pt x="6148" y="1804"/>
                    </a:lnTo>
                    <a:lnTo>
                      <a:pt x="6236" y="1991"/>
                    </a:lnTo>
                    <a:lnTo>
                      <a:pt x="6302" y="2200"/>
                    </a:lnTo>
                    <a:lnTo>
                      <a:pt x="6357" y="2420"/>
                    </a:lnTo>
                    <a:lnTo>
                      <a:pt x="6390" y="2651"/>
                    </a:lnTo>
                    <a:lnTo>
                      <a:pt x="6423" y="2893"/>
                    </a:lnTo>
                    <a:lnTo>
                      <a:pt x="6423" y="3157"/>
                    </a:lnTo>
                    <a:lnTo>
                      <a:pt x="6423" y="3344"/>
                    </a:lnTo>
                    <a:lnTo>
                      <a:pt x="6412" y="3520"/>
                    </a:lnTo>
                    <a:lnTo>
                      <a:pt x="6390" y="3696"/>
                    </a:lnTo>
                    <a:lnTo>
                      <a:pt x="6368" y="3872"/>
                    </a:lnTo>
                    <a:lnTo>
                      <a:pt x="6324" y="4048"/>
                    </a:lnTo>
                    <a:lnTo>
                      <a:pt x="6291" y="4213"/>
                    </a:lnTo>
                    <a:lnTo>
                      <a:pt x="6236" y="4378"/>
                    </a:lnTo>
                    <a:lnTo>
                      <a:pt x="6181" y="4532"/>
                    </a:lnTo>
                    <a:lnTo>
                      <a:pt x="6126" y="4686"/>
                    </a:lnTo>
                    <a:lnTo>
                      <a:pt x="6049" y="4840"/>
                    </a:lnTo>
                    <a:lnTo>
                      <a:pt x="5983" y="4972"/>
                    </a:lnTo>
                    <a:lnTo>
                      <a:pt x="5895" y="5115"/>
                    </a:lnTo>
                    <a:lnTo>
                      <a:pt x="5807" y="5236"/>
                    </a:lnTo>
                    <a:lnTo>
                      <a:pt x="5719" y="5356"/>
                    </a:lnTo>
                    <a:lnTo>
                      <a:pt x="5620" y="5455"/>
                    </a:lnTo>
                    <a:lnTo>
                      <a:pt x="5521" y="5554"/>
                    </a:lnTo>
                    <a:lnTo>
                      <a:pt x="5378" y="5686"/>
                    </a:lnTo>
                    <a:lnTo>
                      <a:pt x="5389" y="6236"/>
                    </a:lnTo>
                    <a:lnTo>
                      <a:pt x="5389" y="6247"/>
                    </a:lnTo>
                    <a:lnTo>
                      <a:pt x="5400" y="6335"/>
                    </a:lnTo>
                    <a:lnTo>
                      <a:pt x="5422" y="6434"/>
                    </a:lnTo>
                    <a:lnTo>
                      <a:pt x="5444" y="6522"/>
                    </a:lnTo>
                    <a:lnTo>
                      <a:pt x="5466" y="6599"/>
                    </a:lnTo>
                    <a:lnTo>
                      <a:pt x="5510" y="6687"/>
                    </a:lnTo>
                    <a:lnTo>
                      <a:pt x="5554" y="6764"/>
                    </a:lnTo>
                    <a:lnTo>
                      <a:pt x="5598" y="6841"/>
                    </a:lnTo>
                    <a:lnTo>
                      <a:pt x="5653" y="6918"/>
                    </a:lnTo>
                    <a:lnTo>
                      <a:pt x="5708" y="6984"/>
                    </a:lnTo>
                    <a:lnTo>
                      <a:pt x="5774" y="7039"/>
                    </a:lnTo>
                    <a:lnTo>
                      <a:pt x="5851" y="7094"/>
                    </a:lnTo>
                    <a:lnTo>
                      <a:pt x="5917" y="7149"/>
                    </a:lnTo>
                    <a:lnTo>
                      <a:pt x="6005" y="7193"/>
                    </a:lnTo>
                    <a:lnTo>
                      <a:pt x="6082" y="7237"/>
                    </a:lnTo>
                    <a:lnTo>
                      <a:pt x="6170" y="7270"/>
                    </a:lnTo>
                    <a:lnTo>
                      <a:pt x="6258" y="7292"/>
                    </a:lnTo>
                    <a:lnTo>
                      <a:pt x="7336" y="7556"/>
                    </a:lnTo>
                    <a:lnTo>
                      <a:pt x="7446" y="7589"/>
                    </a:lnTo>
                    <a:lnTo>
                      <a:pt x="7545" y="7622"/>
                    </a:lnTo>
                    <a:lnTo>
                      <a:pt x="7633" y="7666"/>
                    </a:lnTo>
                    <a:lnTo>
                      <a:pt x="7732" y="7710"/>
                    </a:lnTo>
                    <a:lnTo>
                      <a:pt x="7820" y="7765"/>
                    </a:lnTo>
                    <a:lnTo>
                      <a:pt x="7908" y="7831"/>
                    </a:lnTo>
                    <a:lnTo>
                      <a:pt x="8073" y="7963"/>
                    </a:lnTo>
                    <a:lnTo>
                      <a:pt x="8216" y="8117"/>
                    </a:lnTo>
                    <a:lnTo>
                      <a:pt x="8271" y="8194"/>
                    </a:lnTo>
                    <a:lnTo>
                      <a:pt x="8337" y="8282"/>
                    </a:lnTo>
                    <a:lnTo>
                      <a:pt x="8392" y="8370"/>
                    </a:lnTo>
                    <a:lnTo>
                      <a:pt x="8436" y="8469"/>
                    </a:lnTo>
                    <a:lnTo>
                      <a:pt x="8480" y="8568"/>
                    </a:lnTo>
                    <a:lnTo>
                      <a:pt x="8513" y="8667"/>
                    </a:lnTo>
                    <a:lnTo>
                      <a:pt x="9304" y="8414"/>
                    </a:lnTo>
                    <a:lnTo>
                      <a:pt x="9249" y="8260"/>
                    </a:lnTo>
                    <a:lnTo>
                      <a:pt x="9194" y="8117"/>
                    </a:lnTo>
                    <a:lnTo>
                      <a:pt x="9117" y="7974"/>
                    </a:lnTo>
                    <a:lnTo>
                      <a:pt x="9041" y="7842"/>
                    </a:lnTo>
                    <a:lnTo>
                      <a:pt x="8953" y="7710"/>
                    </a:lnTo>
                    <a:lnTo>
                      <a:pt x="8854" y="7578"/>
                    </a:lnTo>
                    <a:lnTo>
                      <a:pt x="8755" y="7468"/>
                    </a:lnTo>
                    <a:lnTo>
                      <a:pt x="8645" y="7347"/>
                    </a:lnTo>
                    <a:lnTo>
                      <a:pt x="8524" y="7248"/>
                    </a:lnTo>
                    <a:lnTo>
                      <a:pt x="8403" y="7149"/>
                    </a:lnTo>
                    <a:lnTo>
                      <a:pt x="8271" y="7061"/>
                    </a:lnTo>
                    <a:lnTo>
                      <a:pt x="8128" y="6984"/>
                    </a:lnTo>
                    <a:lnTo>
                      <a:pt x="7985" y="6907"/>
                    </a:lnTo>
                    <a:lnTo>
                      <a:pt x="7842" y="6841"/>
                    </a:lnTo>
                    <a:lnTo>
                      <a:pt x="7699" y="6797"/>
                    </a:lnTo>
                    <a:lnTo>
                      <a:pt x="7534" y="6753"/>
                    </a:lnTo>
                    <a:lnTo>
                      <a:pt x="6467" y="6478"/>
                    </a:lnTo>
                    <a:lnTo>
                      <a:pt x="6412" y="6467"/>
                    </a:lnTo>
                    <a:lnTo>
                      <a:pt x="6368" y="6445"/>
                    </a:lnTo>
                    <a:lnTo>
                      <a:pt x="6335" y="6412"/>
                    </a:lnTo>
                    <a:lnTo>
                      <a:pt x="6302" y="6379"/>
                    </a:lnTo>
                    <a:lnTo>
                      <a:pt x="6269" y="6346"/>
                    </a:lnTo>
                    <a:lnTo>
                      <a:pt x="6247" y="6302"/>
                    </a:lnTo>
                    <a:lnTo>
                      <a:pt x="6236" y="6247"/>
                    </a:lnTo>
                    <a:lnTo>
                      <a:pt x="6225" y="6203"/>
                    </a:lnTo>
                    <a:lnTo>
                      <a:pt x="6225" y="6038"/>
                    </a:lnTo>
                    <a:lnTo>
                      <a:pt x="6346" y="5906"/>
                    </a:lnTo>
                    <a:lnTo>
                      <a:pt x="6456" y="5774"/>
                    </a:lnTo>
                    <a:lnTo>
                      <a:pt x="6566" y="5620"/>
                    </a:lnTo>
                    <a:lnTo>
                      <a:pt x="6665" y="5466"/>
                    </a:lnTo>
                    <a:lnTo>
                      <a:pt x="6753" y="5301"/>
                    </a:lnTo>
                    <a:lnTo>
                      <a:pt x="6841" y="5137"/>
                    </a:lnTo>
                    <a:lnTo>
                      <a:pt x="6918" y="4961"/>
                    </a:lnTo>
                    <a:lnTo>
                      <a:pt x="6984" y="4774"/>
                    </a:lnTo>
                    <a:lnTo>
                      <a:pt x="7050" y="4587"/>
                    </a:lnTo>
                    <a:lnTo>
                      <a:pt x="7105" y="4400"/>
                    </a:lnTo>
                    <a:lnTo>
                      <a:pt x="7149" y="4202"/>
                    </a:lnTo>
                    <a:lnTo>
                      <a:pt x="7193" y="3993"/>
                    </a:lnTo>
                    <a:lnTo>
                      <a:pt x="7226" y="3795"/>
                    </a:lnTo>
                    <a:lnTo>
                      <a:pt x="7248" y="3586"/>
                    </a:lnTo>
                    <a:lnTo>
                      <a:pt x="7259" y="3366"/>
                    </a:lnTo>
                    <a:lnTo>
                      <a:pt x="7259" y="3157"/>
                    </a:lnTo>
                    <a:lnTo>
                      <a:pt x="7248" y="2816"/>
                    </a:lnTo>
                    <a:lnTo>
                      <a:pt x="7215" y="2486"/>
                    </a:lnTo>
                    <a:lnTo>
                      <a:pt x="7160" y="2167"/>
                    </a:lnTo>
                    <a:lnTo>
                      <a:pt x="7116" y="2013"/>
                    </a:lnTo>
                    <a:lnTo>
                      <a:pt x="7072" y="1870"/>
                    </a:lnTo>
                    <a:lnTo>
                      <a:pt x="7028" y="1727"/>
                    </a:lnTo>
                    <a:lnTo>
                      <a:pt x="6973" y="1584"/>
                    </a:lnTo>
                    <a:lnTo>
                      <a:pt x="6907" y="1452"/>
                    </a:lnTo>
                    <a:lnTo>
                      <a:pt x="6841" y="1320"/>
                    </a:lnTo>
                    <a:lnTo>
                      <a:pt x="6775" y="1199"/>
                    </a:lnTo>
                    <a:lnTo>
                      <a:pt x="6687" y="1078"/>
                    </a:lnTo>
                    <a:lnTo>
                      <a:pt x="6610" y="968"/>
                    </a:lnTo>
                    <a:lnTo>
                      <a:pt x="6522" y="858"/>
                    </a:lnTo>
                    <a:lnTo>
                      <a:pt x="6434" y="759"/>
                    </a:lnTo>
                    <a:lnTo>
                      <a:pt x="6335" y="660"/>
                    </a:lnTo>
                    <a:lnTo>
                      <a:pt x="6236" y="572"/>
                    </a:lnTo>
                    <a:lnTo>
                      <a:pt x="6137" y="485"/>
                    </a:lnTo>
                    <a:lnTo>
                      <a:pt x="6027" y="408"/>
                    </a:lnTo>
                    <a:lnTo>
                      <a:pt x="5917" y="342"/>
                    </a:lnTo>
                    <a:lnTo>
                      <a:pt x="5807" y="276"/>
                    </a:lnTo>
                    <a:lnTo>
                      <a:pt x="5686" y="221"/>
                    </a:lnTo>
                    <a:lnTo>
                      <a:pt x="5565" y="166"/>
                    </a:lnTo>
                    <a:lnTo>
                      <a:pt x="5444" y="122"/>
                    </a:lnTo>
                    <a:lnTo>
                      <a:pt x="5323" y="89"/>
                    </a:lnTo>
                    <a:lnTo>
                      <a:pt x="5191" y="56"/>
                    </a:lnTo>
                    <a:lnTo>
                      <a:pt x="5059" y="34"/>
                    </a:lnTo>
                    <a:lnTo>
                      <a:pt x="4927" y="12"/>
                    </a:lnTo>
                    <a:lnTo>
                      <a:pt x="4795"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25" name="Google Shape;725;p24"/>
              <p:cNvSpPr/>
              <p:nvPr/>
            </p:nvSpPr>
            <p:spPr>
              <a:xfrm>
                <a:off x="5073016" y="1971308"/>
                <a:ext cx="231825" cy="231637"/>
              </a:xfrm>
              <a:custGeom>
                <a:avLst/>
                <a:gdLst/>
                <a:ahLst/>
                <a:cxnLst/>
                <a:rect l="l" t="t" r="r" b="b"/>
                <a:pathLst>
                  <a:path w="13561" h="13550" extrusionOk="0">
                    <a:moveTo>
                      <a:pt x="6775" y="825"/>
                    </a:moveTo>
                    <a:lnTo>
                      <a:pt x="7083" y="836"/>
                    </a:lnTo>
                    <a:lnTo>
                      <a:pt x="7380" y="858"/>
                    </a:lnTo>
                    <a:lnTo>
                      <a:pt x="7677" y="902"/>
                    </a:lnTo>
                    <a:lnTo>
                      <a:pt x="7974" y="946"/>
                    </a:lnTo>
                    <a:lnTo>
                      <a:pt x="8260" y="1012"/>
                    </a:lnTo>
                    <a:lnTo>
                      <a:pt x="8546" y="1100"/>
                    </a:lnTo>
                    <a:lnTo>
                      <a:pt x="8821" y="1188"/>
                    </a:lnTo>
                    <a:lnTo>
                      <a:pt x="9085" y="1298"/>
                    </a:lnTo>
                    <a:lnTo>
                      <a:pt x="9349" y="1419"/>
                    </a:lnTo>
                    <a:lnTo>
                      <a:pt x="9613" y="1551"/>
                    </a:lnTo>
                    <a:lnTo>
                      <a:pt x="9855" y="1694"/>
                    </a:lnTo>
                    <a:lnTo>
                      <a:pt x="10097" y="1848"/>
                    </a:lnTo>
                    <a:lnTo>
                      <a:pt x="10328" y="2013"/>
                    </a:lnTo>
                    <a:lnTo>
                      <a:pt x="10559" y="2189"/>
                    </a:lnTo>
                    <a:lnTo>
                      <a:pt x="10768" y="2376"/>
                    </a:lnTo>
                    <a:lnTo>
                      <a:pt x="10977" y="2574"/>
                    </a:lnTo>
                    <a:lnTo>
                      <a:pt x="11175" y="2783"/>
                    </a:lnTo>
                    <a:lnTo>
                      <a:pt x="11361" y="2992"/>
                    </a:lnTo>
                    <a:lnTo>
                      <a:pt x="11537" y="3223"/>
                    </a:lnTo>
                    <a:lnTo>
                      <a:pt x="11702" y="3454"/>
                    </a:lnTo>
                    <a:lnTo>
                      <a:pt x="11856" y="3695"/>
                    </a:lnTo>
                    <a:lnTo>
                      <a:pt x="11999" y="3937"/>
                    </a:lnTo>
                    <a:lnTo>
                      <a:pt x="12131" y="4201"/>
                    </a:lnTo>
                    <a:lnTo>
                      <a:pt x="12252" y="4465"/>
                    </a:lnTo>
                    <a:lnTo>
                      <a:pt x="12362" y="4729"/>
                    </a:lnTo>
                    <a:lnTo>
                      <a:pt x="12450" y="5004"/>
                    </a:lnTo>
                    <a:lnTo>
                      <a:pt x="12538" y="5290"/>
                    </a:lnTo>
                    <a:lnTo>
                      <a:pt x="12604" y="5576"/>
                    </a:lnTo>
                    <a:lnTo>
                      <a:pt x="12648" y="5873"/>
                    </a:lnTo>
                    <a:lnTo>
                      <a:pt x="12692" y="6170"/>
                    </a:lnTo>
                    <a:lnTo>
                      <a:pt x="12714" y="6467"/>
                    </a:lnTo>
                    <a:lnTo>
                      <a:pt x="12725" y="6775"/>
                    </a:lnTo>
                    <a:lnTo>
                      <a:pt x="12714" y="7083"/>
                    </a:lnTo>
                    <a:lnTo>
                      <a:pt x="12692" y="7380"/>
                    </a:lnTo>
                    <a:lnTo>
                      <a:pt x="12648" y="7677"/>
                    </a:lnTo>
                    <a:lnTo>
                      <a:pt x="12604" y="7974"/>
                    </a:lnTo>
                    <a:lnTo>
                      <a:pt x="12538" y="8259"/>
                    </a:lnTo>
                    <a:lnTo>
                      <a:pt x="12450" y="8534"/>
                    </a:lnTo>
                    <a:lnTo>
                      <a:pt x="12362" y="8809"/>
                    </a:lnTo>
                    <a:lnTo>
                      <a:pt x="12252" y="9084"/>
                    </a:lnTo>
                    <a:lnTo>
                      <a:pt x="12131" y="9348"/>
                    </a:lnTo>
                    <a:lnTo>
                      <a:pt x="11999" y="9601"/>
                    </a:lnTo>
                    <a:lnTo>
                      <a:pt x="11856" y="9854"/>
                    </a:lnTo>
                    <a:lnTo>
                      <a:pt x="11702" y="10096"/>
                    </a:lnTo>
                    <a:lnTo>
                      <a:pt x="11537" y="10327"/>
                    </a:lnTo>
                    <a:lnTo>
                      <a:pt x="11361" y="10547"/>
                    </a:lnTo>
                    <a:lnTo>
                      <a:pt x="11175" y="10767"/>
                    </a:lnTo>
                    <a:lnTo>
                      <a:pt x="10977" y="10976"/>
                    </a:lnTo>
                    <a:lnTo>
                      <a:pt x="10768" y="11174"/>
                    </a:lnTo>
                    <a:lnTo>
                      <a:pt x="10559" y="11361"/>
                    </a:lnTo>
                    <a:lnTo>
                      <a:pt x="10328" y="11537"/>
                    </a:lnTo>
                    <a:lnTo>
                      <a:pt x="10097" y="11702"/>
                    </a:lnTo>
                    <a:lnTo>
                      <a:pt x="9855" y="11856"/>
                    </a:lnTo>
                    <a:lnTo>
                      <a:pt x="9613" y="11999"/>
                    </a:lnTo>
                    <a:lnTo>
                      <a:pt x="9349" y="12131"/>
                    </a:lnTo>
                    <a:lnTo>
                      <a:pt x="9085" y="12252"/>
                    </a:lnTo>
                    <a:lnTo>
                      <a:pt x="8821" y="12351"/>
                    </a:lnTo>
                    <a:lnTo>
                      <a:pt x="8546" y="12450"/>
                    </a:lnTo>
                    <a:lnTo>
                      <a:pt x="8260" y="12527"/>
                    </a:lnTo>
                    <a:lnTo>
                      <a:pt x="7974" y="12593"/>
                    </a:lnTo>
                    <a:lnTo>
                      <a:pt x="7677" y="12648"/>
                    </a:lnTo>
                    <a:lnTo>
                      <a:pt x="7380" y="12681"/>
                    </a:lnTo>
                    <a:lnTo>
                      <a:pt x="7083" y="12714"/>
                    </a:lnTo>
                    <a:lnTo>
                      <a:pt x="6478" y="12714"/>
                    </a:lnTo>
                    <a:lnTo>
                      <a:pt x="6171" y="12681"/>
                    </a:lnTo>
                    <a:lnTo>
                      <a:pt x="5874" y="12648"/>
                    </a:lnTo>
                    <a:lnTo>
                      <a:pt x="5588" y="12593"/>
                    </a:lnTo>
                    <a:lnTo>
                      <a:pt x="5291" y="12527"/>
                    </a:lnTo>
                    <a:lnTo>
                      <a:pt x="5016" y="12450"/>
                    </a:lnTo>
                    <a:lnTo>
                      <a:pt x="4741" y="12351"/>
                    </a:lnTo>
                    <a:lnTo>
                      <a:pt x="4466" y="12252"/>
                    </a:lnTo>
                    <a:lnTo>
                      <a:pt x="4202" y="12131"/>
                    </a:lnTo>
                    <a:lnTo>
                      <a:pt x="3949" y="11999"/>
                    </a:lnTo>
                    <a:lnTo>
                      <a:pt x="3696" y="11856"/>
                    </a:lnTo>
                    <a:lnTo>
                      <a:pt x="3454" y="11702"/>
                    </a:lnTo>
                    <a:lnTo>
                      <a:pt x="3223" y="11537"/>
                    </a:lnTo>
                    <a:lnTo>
                      <a:pt x="3003" y="11361"/>
                    </a:lnTo>
                    <a:lnTo>
                      <a:pt x="2783" y="11174"/>
                    </a:lnTo>
                    <a:lnTo>
                      <a:pt x="2574" y="10976"/>
                    </a:lnTo>
                    <a:lnTo>
                      <a:pt x="2376" y="10767"/>
                    </a:lnTo>
                    <a:lnTo>
                      <a:pt x="2189" y="10547"/>
                    </a:lnTo>
                    <a:lnTo>
                      <a:pt x="2013" y="10327"/>
                    </a:lnTo>
                    <a:lnTo>
                      <a:pt x="1848" y="10096"/>
                    </a:lnTo>
                    <a:lnTo>
                      <a:pt x="1694" y="9854"/>
                    </a:lnTo>
                    <a:lnTo>
                      <a:pt x="1552" y="9601"/>
                    </a:lnTo>
                    <a:lnTo>
                      <a:pt x="1420" y="9348"/>
                    </a:lnTo>
                    <a:lnTo>
                      <a:pt x="1299" y="9084"/>
                    </a:lnTo>
                    <a:lnTo>
                      <a:pt x="1200" y="8809"/>
                    </a:lnTo>
                    <a:lnTo>
                      <a:pt x="1101" y="8534"/>
                    </a:lnTo>
                    <a:lnTo>
                      <a:pt x="1024" y="8259"/>
                    </a:lnTo>
                    <a:lnTo>
                      <a:pt x="958" y="7974"/>
                    </a:lnTo>
                    <a:lnTo>
                      <a:pt x="903" y="7677"/>
                    </a:lnTo>
                    <a:lnTo>
                      <a:pt x="870" y="7380"/>
                    </a:lnTo>
                    <a:lnTo>
                      <a:pt x="848" y="7083"/>
                    </a:lnTo>
                    <a:lnTo>
                      <a:pt x="837" y="6775"/>
                    </a:lnTo>
                    <a:lnTo>
                      <a:pt x="848" y="6467"/>
                    </a:lnTo>
                    <a:lnTo>
                      <a:pt x="870" y="6170"/>
                    </a:lnTo>
                    <a:lnTo>
                      <a:pt x="903" y="5873"/>
                    </a:lnTo>
                    <a:lnTo>
                      <a:pt x="958" y="5576"/>
                    </a:lnTo>
                    <a:lnTo>
                      <a:pt x="1024" y="5290"/>
                    </a:lnTo>
                    <a:lnTo>
                      <a:pt x="1101" y="5004"/>
                    </a:lnTo>
                    <a:lnTo>
                      <a:pt x="1200" y="4729"/>
                    </a:lnTo>
                    <a:lnTo>
                      <a:pt x="1299" y="4465"/>
                    </a:lnTo>
                    <a:lnTo>
                      <a:pt x="1420" y="4201"/>
                    </a:lnTo>
                    <a:lnTo>
                      <a:pt x="1552" y="3937"/>
                    </a:lnTo>
                    <a:lnTo>
                      <a:pt x="1694" y="3695"/>
                    </a:lnTo>
                    <a:lnTo>
                      <a:pt x="1848" y="3454"/>
                    </a:lnTo>
                    <a:lnTo>
                      <a:pt x="2013" y="3223"/>
                    </a:lnTo>
                    <a:lnTo>
                      <a:pt x="2189" y="2992"/>
                    </a:lnTo>
                    <a:lnTo>
                      <a:pt x="2376" y="2783"/>
                    </a:lnTo>
                    <a:lnTo>
                      <a:pt x="2574" y="2574"/>
                    </a:lnTo>
                    <a:lnTo>
                      <a:pt x="2783" y="2376"/>
                    </a:lnTo>
                    <a:lnTo>
                      <a:pt x="3003" y="2189"/>
                    </a:lnTo>
                    <a:lnTo>
                      <a:pt x="3223" y="2013"/>
                    </a:lnTo>
                    <a:lnTo>
                      <a:pt x="3454" y="1848"/>
                    </a:lnTo>
                    <a:lnTo>
                      <a:pt x="3696" y="1694"/>
                    </a:lnTo>
                    <a:lnTo>
                      <a:pt x="3949" y="1551"/>
                    </a:lnTo>
                    <a:lnTo>
                      <a:pt x="4202" y="1419"/>
                    </a:lnTo>
                    <a:lnTo>
                      <a:pt x="4466" y="1298"/>
                    </a:lnTo>
                    <a:lnTo>
                      <a:pt x="4741" y="1188"/>
                    </a:lnTo>
                    <a:lnTo>
                      <a:pt x="5016" y="1100"/>
                    </a:lnTo>
                    <a:lnTo>
                      <a:pt x="5291" y="1012"/>
                    </a:lnTo>
                    <a:lnTo>
                      <a:pt x="5588" y="946"/>
                    </a:lnTo>
                    <a:lnTo>
                      <a:pt x="5874" y="902"/>
                    </a:lnTo>
                    <a:lnTo>
                      <a:pt x="6171" y="858"/>
                    </a:lnTo>
                    <a:lnTo>
                      <a:pt x="6478" y="836"/>
                    </a:lnTo>
                    <a:lnTo>
                      <a:pt x="6775" y="825"/>
                    </a:lnTo>
                    <a:close/>
                    <a:moveTo>
                      <a:pt x="6435" y="0"/>
                    </a:moveTo>
                    <a:lnTo>
                      <a:pt x="6083" y="33"/>
                    </a:lnTo>
                    <a:lnTo>
                      <a:pt x="5753" y="77"/>
                    </a:lnTo>
                    <a:lnTo>
                      <a:pt x="5412" y="132"/>
                    </a:lnTo>
                    <a:lnTo>
                      <a:pt x="5082" y="209"/>
                    </a:lnTo>
                    <a:lnTo>
                      <a:pt x="4763" y="297"/>
                    </a:lnTo>
                    <a:lnTo>
                      <a:pt x="4455" y="407"/>
                    </a:lnTo>
                    <a:lnTo>
                      <a:pt x="4147" y="528"/>
                    </a:lnTo>
                    <a:lnTo>
                      <a:pt x="3839" y="660"/>
                    </a:lnTo>
                    <a:lnTo>
                      <a:pt x="3553" y="814"/>
                    </a:lnTo>
                    <a:lnTo>
                      <a:pt x="3267" y="979"/>
                    </a:lnTo>
                    <a:lnTo>
                      <a:pt x="2992" y="1155"/>
                    </a:lnTo>
                    <a:lnTo>
                      <a:pt x="2728" y="1342"/>
                    </a:lnTo>
                    <a:lnTo>
                      <a:pt x="2464" y="1540"/>
                    </a:lnTo>
                    <a:lnTo>
                      <a:pt x="2222" y="1760"/>
                    </a:lnTo>
                    <a:lnTo>
                      <a:pt x="1991" y="1980"/>
                    </a:lnTo>
                    <a:lnTo>
                      <a:pt x="1760" y="2222"/>
                    </a:lnTo>
                    <a:lnTo>
                      <a:pt x="1552" y="2464"/>
                    </a:lnTo>
                    <a:lnTo>
                      <a:pt x="1354" y="2717"/>
                    </a:lnTo>
                    <a:lnTo>
                      <a:pt x="1156" y="2981"/>
                    </a:lnTo>
                    <a:lnTo>
                      <a:pt x="980" y="3256"/>
                    </a:lnTo>
                    <a:lnTo>
                      <a:pt x="815" y="3541"/>
                    </a:lnTo>
                    <a:lnTo>
                      <a:pt x="672" y="3838"/>
                    </a:lnTo>
                    <a:lnTo>
                      <a:pt x="529" y="4135"/>
                    </a:lnTo>
                    <a:lnTo>
                      <a:pt x="408" y="4443"/>
                    </a:lnTo>
                    <a:lnTo>
                      <a:pt x="309" y="4762"/>
                    </a:lnTo>
                    <a:lnTo>
                      <a:pt x="210" y="5081"/>
                    </a:lnTo>
                    <a:lnTo>
                      <a:pt x="144" y="5411"/>
                    </a:lnTo>
                    <a:lnTo>
                      <a:pt x="78" y="5741"/>
                    </a:lnTo>
                    <a:lnTo>
                      <a:pt x="34" y="6082"/>
                    </a:lnTo>
                    <a:lnTo>
                      <a:pt x="12" y="6423"/>
                    </a:lnTo>
                    <a:lnTo>
                      <a:pt x="1" y="6775"/>
                    </a:lnTo>
                    <a:lnTo>
                      <a:pt x="12" y="7127"/>
                    </a:lnTo>
                    <a:lnTo>
                      <a:pt x="34" y="7468"/>
                    </a:lnTo>
                    <a:lnTo>
                      <a:pt x="78" y="7809"/>
                    </a:lnTo>
                    <a:lnTo>
                      <a:pt x="144" y="8139"/>
                    </a:lnTo>
                    <a:lnTo>
                      <a:pt x="210" y="8468"/>
                    </a:lnTo>
                    <a:lnTo>
                      <a:pt x="309" y="8787"/>
                    </a:lnTo>
                    <a:lnTo>
                      <a:pt x="408" y="9106"/>
                    </a:lnTo>
                    <a:lnTo>
                      <a:pt x="529" y="9414"/>
                    </a:lnTo>
                    <a:lnTo>
                      <a:pt x="672" y="9711"/>
                    </a:lnTo>
                    <a:lnTo>
                      <a:pt x="815" y="9997"/>
                    </a:lnTo>
                    <a:lnTo>
                      <a:pt x="980" y="10283"/>
                    </a:lnTo>
                    <a:lnTo>
                      <a:pt x="1156" y="10558"/>
                    </a:lnTo>
                    <a:lnTo>
                      <a:pt x="1354" y="10822"/>
                    </a:lnTo>
                    <a:lnTo>
                      <a:pt x="1552" y="11086"/>
                    </a:lnTo>
                    <a:lnTo>
                      <a:pt x="1760" y="11328"/>
                    </a:lnTo>
                    <a:lnTo>
                      <a:pt x="1991" y="11559"/>
                    </a:lnTo>
                    <a:lnTo>
                      <a:pt x="2222" y="11790"/>
                    </a:lnTo>
                    <a:lnTo>
                      <a:pt x="2464" y="11999"/>
                    </a:lnTo>
                    <a:lnTo>
                      <a:pt x="2728" y="12208"/>
                    </a:lnTo>
                    <a:lnTo>
                      <a:pt x="2992" y="12395"/>
                    </a:lnTo>
                    <a:lnTo>
                      <a:pt x="3267" y="12571"/>
                    </a:lnTo>
                    <a:lnTo>
                      <a:pt x="3553" y="12736"/>
                    </a:lnTo>
                    <a:lnTo>
                      <a:pt x="3839" y="12879"/>
                    </a:lnTo>
                    <a:lnTo>
                      <a:pt x="4147" y="13021"/>
                    </a:lnTo>
                    <a:lnTo>
                      <a:pt x="4455" y="13142"/>
                    </a:lnTo>
                    <a:lnTo>
                      <a:pt x="4763" y="13241"/>
                    </a:lnTo>
                    <a:lnTo>
                      <a:pt x="5082" y="13340"/>
                    </a:lnTo>
                    <a:lnTo>
                      <a:pt x="5412" y="13417"/>
                    </a:lnTo>
                    <a:lnTo>
                      <a:pt x="5753" y="13472"/>
                    </a:lnTo>
                    <a:lnTo>
                      <a:pt x="6083" y="13516"/>
                    </a:lnTo>
                    <a:lnTo>
                      <a:pt x="6435" y="13538"/>
                    </a:lnTo>
                    <a:lnTo>
                      <a:pt x="6775" y="13549"/>
                    </a:lnTo>
                    <a:lnTo>
                      <a:pt x="7127" y="13538"/>
                    </a:lnTo>
                    <a:lnTo>
                      <a:pt x="7468" y="13516"/>
                    </a:lnTo>
                    <a:lnTo>
                      <a:pt x="7809" y="13472"/>
                    </a:lnTo>
                    <a:lnTo>
                      <a:pt x="8139" y="13417"/>
                    </a:lnTo>
                    <a:lnTo>
                      <a:pt x="8469" y="13340"/>
                    </a:lnTo>
                    <a:lnTo>
                      <a:pt x="8788" y="13241"/>
                    </a:lnTo>
                    <a:lnTo>
                      <a:pt x="9107" y="13142"/>
                    </a:lnTo>
                    <a:lnTo>
                      <a:pt x="9415" y="13021"/>
                    </a:lnTo>
                    <a:lnTo>
                      <a:pt x="9712" y="12879"/>
                    </a:lnTo>
                    <a:lnTo>
                      <a:pt x="10009" y="12736"/>
                    </a:lnTo>
                    <a:lnTo>
                      <a:pt x="10295" y="12571"/>
                    </a:lnTo>
                    <a:lnTo>
                      <a:pt x="10570" y="12395"/>
                    </a:lnTo>
                    <a:lnTo>
                      <a:pt x="10834" y="12208"/>
                    </a:lnTo>
                    <a:lnTo>
                      <a:pt x="11087" y="11999"/>
                    </a:lnTo>
                    <a:lnTo>
                      <a:pt x="11328" y="11790"/>
                    </a:lnTo>
                    <a:lnTo>
                      <a:pt x="11570" y="11559"/>
                    </a:lnTo>
                    <a:lnTo>
                      <a:pt x="11790" y="11328"/>
                    </a:lnTo>
                    <a:lnTo>
                      <a:pt x="12010" y="11086"/>
                    </a:lnTo>
                    <a:lnTo>
                      <a:pt x="12208" y="10822"/>
                    </a:lnTo>
                    <a:lnTo>
                      <a:pt x="12395" y="10558"/>
                    </a:lnTo>
                    <a:lnTo>
                      <a:pt x="12571" y="10283"/>
                    </a:lnTo>
                    <a:lnTo>
                      <a:pt x="12736" y="9997"/>
                    </a:lnTo>
                    <a:lnTo>
                      <a:pt x="12890" y="9711"/>
                    </a:lnTo>
                    <a:lnTo>
                      <a:pt x="13022" y="9414"/>
                    </a:lnTo>
                    <a:lnTo>
                      <a:pt x="13143" y="9106"/>
                    </a:lnTo>
                    <a:lnTo>
                      <a:pt x="13253" y="8787"/>
                    </a:lnTo>
                    <a:lnTo>
                      <a:pt x="13341" y="8468"/>
                    </a:lnTo>
                    <a:lnTo>
                      <a:pt x="13418" y="8139"/>
                    </a:lnTo>
                    <a:lnTo>
                      <a:pt x="13484" y="7809"/>
                    </a:lnTo>
                    <a:lnTo>
                      <a:pt x="13517" y="7468"/>
                    </a:lnTo>
                    <a:lnTo>
                      <a:pt x="13550" y="7127"/>
                    </a:lnTo>
                    <a:lnTo>
                      <a:pt x="13561" y="6775"/>
                    </a:lnTo>
                    <a:lnTo>
                      <a:pt x="13550" y="6423"/>
                    </a:lnTo>
                    <a:lnTo>
                      <a:pt x="13517" y="6082"/>
                    </a:lnTo>
                    <a:lnTo>
                      <a:pt x="13484" y="5741"/>
                    </a:lnTo>
                    <a:lnTo>
                      <a:pt x="13418" y="5411"/>
                    </a:lnTo>
                    <a:lnTo>
                      <a:pt x="13341" y="5081"/>
                    </a:lnTo>
                    <a:lnTo>
                      <a:pt x="13253" y="4762"/>
                    </a:lnTo>
                    <a:lnTo>
                      <a:pt x="13143" y="4443"/>
                    </a:lnTo>
                    <a:lnTo>
                      <a:pt x="13022" y="4135"/>
                    </a:lnTo>
                    <a:lnTo>
                      <a:pt x="12890" y="3838"/>
                    </a:lnTo>
                    <a:lnTo>
                      <a:pt x="12736" y="3541"/>
                    </a:lnTo>
                    <a:lnTo>
                      <a:pt x="12571" y="3256"/>
                    </a:lnTo>
                    <a:lnTo>
                      <a:pt x="12395" y="2981"/>
                    </a:lnTo>
                    <a:lnTo>
                      <a:pt x="12208" y="2717"/>
                    </a:lnTo>
                    <a:lnTo>
                      <a:pt x="12010" y="2464"/>
                    </a:lnTo>
                    <a:lnTo>
                      <a:pt x="11790" y="2222"/>
                    </a:lnTo>
                    <a:lnTo>
                      <a:pt x="11570" y="1980"/>
                    </a:lnTo>
                    <a:lnTo>
                      <a:pt x="11328" y="1760"/>
                    </a:lnTo>
                    <a:lnTo>
                      <a:pt x="11087" y="1540"/>
                    </a:lnTo>
                    <a:lnTo>
                      <a:pt x="10834" y="1342"/>
                    </a:lnTo>
                    <a:lnTo>
                      <a:pt x="10570" y="1155"/>
                    </a:lnTo>
                    <a:lnTo>
                      <a:pt x="10295" y="979"/>
                    </a:lnTo>
                    <a:lnTo>
                      <a:pt x="10009" y="814"/>
                    </a:lnTo>
                    <a:lnTo>
                      <a:pt x="9712" y="660"/>
                    </a:lnTo>
                    <a:lnTo>
                      <a:pt x="9415" y="528"/>
                    </a:lnTo>
                    <a:lnTo>
                      <a:pt x="9107" y="407"/>
                    </a:lnTo>
                    <a:lnTo>
                      <a:pt x="8788" y="297"/>
                    </a:lnTo>
                    <a:lnTo>
                      <a:pt x="8469" y="209"/>
                    </a:lnTo>
                    <a:lnTo>
                      <a:pt x="8139" y="132"/>
                    </a:lnTo>
                    <a:lnTo>
                      <a:pt x="7809" y="77"/>
                    </a:lnTo>
                    <a:lnTo>
                      <a:pt x="7468" y="33"/>
                    </a:lnTo>
                    <a:lnTo>
                      <a:pt x="7127"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26" name="Google Shape;726;p24"/>
              <p:cNvSpPr/>
              <p:nvPr/>
            </p:nvSpPr>
            <p:spPr>
              <a:xfrm>
                <a:off x="4107234" y="1510495"/>
                <a:ext cx="699596" cy="1153246"/>
              </a:xfrm>
              <a:custGeom>
                <a:avLst/>
                <a:gdLst/>
                <a:ahLst/>
                <a:cxnLst/>
                <a:rect l="l" t="t" r="r" b="b"/>
                <a:pathLst>
                  <a:path w="40924" h="67461" extrusionOk="0">
                    <a:moveTo>
                      <a:pt x="40087" y="837"/>
                    </a:moveTo>
                    <a:lnTo>
                      <a:pt x="40087" y="66625"/>
                    </a:lnTo>
                    <a:lnTo>
                      <a:pt x="837" y="66625"/>
                    </a:lnTo>
                    <a:lnTo>
                      <a:pt x="837" y="837"/>
                    </a:lnTo>
                    <a:close/>
                    <a:moveTo>
                      <a:pt x="1" y="1"/>
                    </a:moveTo>
                    <a:lnTo>
                      <a:pt x="1" y="67461"/>
                    </a:lnTo>
                    <a:lnTo>
                      <a:pt x="40923" y="67461"/>
                    </a:lnTo>
                    <a:lnTo>
                      <a:pt x="40923"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27" name="Google Shape;727;p24"/>
              <p:cNvSpPr/>
              <p:nvPr/>
            </p:nvSpPr>
            <p:spPr>
              <a:xfrm>
                <a:off x="4114380" y="1640605"/>
                <a:ext cx="685304" cy="14309"/>
              </a:xfrm>
              <a:custGeom>
                <a:avLst/>
                <a:gdLst/>
                <a:ahLst/>
                <a:cxnLst/>
                <a:rect l="l" t="t" r="r" b="b"/>
                <a:pathLst>
                  <a:path w="40088" h="837" extrusionOk="0">
                    <a:moveTo>
                      <a:pt x="1" y="0"/>
                    </a:moveTo>
                    <a:lnTo>
                      <a:pt x="1" y="836"/>
                    </a:lnTo>
                    <a:lnTo>
                      <a:pt x="40087" y="836"/>
                    </a:lnTo>
                    <a:lnTo>
                      <a:pt x="40087"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28" name="Google Shape;728;p24"/>
              <p:cNvSpPr/>
              <p:nvPr/>
            </p:nvSpPr>
            <p:spPr>
              <a:xfrm>
                <a:off x="4181119" y="1575559"/>
                <a:ext cx="552015" cy="14291"/>
              </a:xfrm>
              <a:custGeom>
                <a:avLst/>
                <a:gdLst/>
                <a:ahLst/>
                <a:cxnLst/>
                <a:rect l="l" t="t" r="r" b="b"/>
                <a:pathLst>
                  <a:path w="32291" h="836" extrusionOk="0">
                    <a:moveTo>
                      <a:pt x="1" y="0"/>
                    </a:moveTo>
                    <a:lnTo>
                      <a:pt x="1" y="836"/>
                    </a:lnTo>
                    <a:lnTo>
                      <a:pt x="32290" y="836"/>
                    </a:lnTo>
                    <a:lnTo>
                      <a:pt x="32290"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29" name="Google Shape;729;p24"/>
              <p:cNvSpPr/>
              <p:nvPr/>
            </p:nvSpPr>
            <p:spPr>
              <a:xfrm>
                <a:off x="4181119" y="1753210"/>
                <a:ext cx="377543" cy="14309"/>
              </a:xfrm>
              <a:custGeom>
                <a:avLst/>
                <a:gdLst/>
                <a:ahLst/>
                <a:cxnLst/>
                <a:rect l="l" t="t" r="r" b="b"/>
                <a:pathLst>
                  <a:path w="22085" h="837" extrusionOk="0">
                    <a:moveTo>
                      <a:pt x="1" y="1"/>
                    </a:moveTo>
                    <a:lnTo>
                      <a:pt x="1" y="837"/>
                    </a:lnTo>
                    <a:lnTo>
                      <a:pt x="22084" y="837"/>
                    </a:lnTo>
                    <a:lnTo>
                      <a:pt x="22084"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30" name="Google Shape;730;p24"/>
              <p:cNvSpPr/>
              <p:nvPr/>
            </p:nvSpPr>
            <p:spPr>
              <a:xfrm>
                <a:off x="4181119" y="1793640"/>
                <a:ext cx="377543" cy="14309"/>
              </a:xfrm>
              <a:custGeom>
                <a:avLst/>
                <a:gdLst/>
                <a:ahLst/>
                <a:cxnLst/>
                <a:rect l="l" t="t" r="r" b="b"/>
                <a:pathLst>
                  <a:path w="22085" h="837" extrusionOk="0">
                    <a:moveTo>
                      <a:pt x="1" y="0"/>
                    </a:moveTo>
                    <a:lnTo>
                      <a:pt x="1" y="836"/>
                    </a:lnTo>
                    <a:lnTo>
                      <a:pt x="22084" y="836"/>
                    </a:lnTo>
                    <a:lnTo>
                      <a:pt x="22084"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31" name="Google Shape;731;p24"/>
              <p:cNvSpPr/>
              <p:nvPr/>
            </p:nvSpPr>
            <p:spPr>
              <a:xfrm>
                <a:off x="4181119" y="1901561"/>
                <a:ext cx="377543" cy="14291"/>
              </a:xfrm>
              <a:custGeom>
                <a:avLst/>
                <a:gdLst/>
                <a:ahLst/>
                <a:cxnLst/>
                <a:rect l="l" t="t" r="r" b="b"/>
                <a:pathLst>
                  <a:path w="22085" h="836" extrusionOk="0">
                    <a:moveTo>
                      <a:pt x="1" y="0"/>
                    </a:moveTo>
                    <a:lnTo>
                      <a:pt x="1" y="836"/>
                    </a:lnTo>
                    <a:lnTo>
                      <a:pt x="22084" y="836"/>
                    </a:lnTo>
                    <a:lnTo>
                      <a:pt x="22084"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32" name="Google Shape;732;p24"/>
              <p:cNvSpPr/>
              <p:nvPr/>
            </p:nvSpPr>
            <p:spPr>
              <a:xfrm>
                <a:off x="4181119" y="1941973"/>
                <a:ext cx="377543" cy="14309"/>
              </a:xfrm>
              <a:custGeom>
                <a:avLst/>
                <a:gdLst/>
                <a:ahLst/>
                <a:cxnLst/>
                <a:rect l="l" t="t" r="r" b="b"/>
                <a:pathLst>
                  <a:path w="22085" h="837" extrusionOk="0">
                    <a:moveTo>
                      <a:pt x="1" y="1"/>
                    </a:moveTo>
                    <a:lnTo>
                      <a:pt x="1" y="836"/>
                    </a:lnTo>
                    <a:lnTo>
                      <a:pt x="22084" y="836"/>
                    </a:lnTo>
                    <a:lnTo>
                      <a:pt x="22084"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33" name="Google Shape;733;p24"/>
              <p:cNvSpPr/>
              <p:nvPr/>
            </p:nvSpPr>
            <p:spPr>
              <a:xfrm>
                <a:off x="4181119" y="2049894"/>
                <a:ext cx="377543" cy="14309"/>
              </a:xfrm>
              <a:custGeom>
                <a:avLst/>
                <a:gdLst/>
                <a:ahLst/>
                <a:cxnLst/>
                <a:rect l="l" t="t" r="r" b="b"/>
                <a:pathLst>
                  <a:path w="22085" h="837" extrusionOk="0">
                    <a:moveTo>
                      <a:pt x="1" y="0"/>
                    </a:moveTo>
                    <a:lnTo>
                      <a:pt x="1" y="836"/>
                    </a:lnTo>
                    <a:lnTo>
                      <a:pt x="22084" y="836"/>
                    </a:lnTo>
                    <a:lnTo>
                      <a:pt x="22084"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34" name="Google Shape;734;p24"/>
              <p:cNvSpPr/>
              <p:nvPr/>
            </p:nvSpPr>
            <p:spPr>
              <a:xfrm>
                <a:off x="4181119" y="2090495"/>
                <a:ext cx="377543" cy="14120"/>
              </a:xfrm>
              <a:custGeom>
                <a:avLst/>
                <a:gdLst/>
                <a:ahLst/>
                <a:cxnLst/>
                <a:rect l="l" t="t" r="r" b="b"/>
                <a:pathLst>
                  <a:path w="22085" h="826" extrusionOk="0">
                    <a:moveTo>
                      <a:pt x="1" y="1"/>
                    </a:moveTo>
                    <a:lnTo>
                      <a:pt x="1" y="826"/>
                    </a:lnTo>
                    <a:lnTo>
                      <a:pt x="22084" y="826"/>
                    </a:lnTo>
                    <a:lnTo>
                      <a:pt x="22084"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35" name="Google Shape;735;p24"/>
              <p:cNvSpPr/>
              <p:nvPr/>
            </p:nvSpPr>
            <p:spPr>
              <a:xfrm>
                <a:off x="4181119" y="2198415"/>
                <a:ext cx="377543" cy="14309"/>
              </a:xfrm>
              <a:custGeom>
                <a:avLst/>
                <a:gdLst/>
                <a:ahLst/>
                <a:cxnLst/>
                <a:rect l="l" t="t" r="r" b="b"/>
                <a:pathLst>
                  <a:path w="22085" h="837" extrusionOk="0">
                    <a:moveTo>
                      <a:pt x="1" y="0"/>
                    </a:moveTo>
                    <a:lnTo>
                      <a:pt x="1" y="836"/>
                    </a:lnTo>
                    <a:lnTo>
                      <a:pt x="22084" y="836"/>
                    </a:lnTo>
                    <a:lnTo>
                      <a:pt x="22084"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36" name="Google Shape;736;p24"/>
              <p:cNvSpPr/>
              <p:nvPr/>
            </p:nvSpPr>
            <p:spPr>
              <a:xfrm>
                <a:off x="4181119" y="2238828"/>
                <a:ext cx="377543" cy="14309"/>
              </a:xfrm>
              <a:custGeom>
                <a:avLst/>
                <a:gdLst/>
                <a:ahLst/>
                <a:cxnLst/>
                <a:rect l="l" t="t" r="r" b="b"/>
                <a:pathLst>
                  <a:path w="22085" h="837" extrusionOk="0">
                    <a:moveTo>
                      <a:pt x="1" y="1"/>
                    </a:moveTo>
                    <a:lnTo>
                      <a:pt x="1" y="837"/>
                    </a:lnTo>
                    <a:lnTo>
                      <a:pt x="22084" y="837"/>
                    </a:lnTo>
                    <a:lnTo>
                      <a:pt x="22084"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37" name="Google Shape;737;p24"/>
              <p:cNvSpPr/>
              <p:nvPr/>
            </p:nvSpPr>
            <p:spPr>
              <a:xfrm>
                <a:off x="4181119" y="2346749"/>
                <a:ext cx="377543" cy="14309"/>
              </a:xfrm>
              <a:custGeom>
                <a:avLst/>
                <a:gdLst/>
                <a:ahLst/>
                <a:cxnLst/>
                <a:rect l="l" t="t" r="r" b="b"/>
                <a:pathLst>
                  <a:path w="22085" h="837" extrusionOk="0">
                    <a:moveTo>
                      <a:pt x="1" y="1"/>
                    </a:moveTo>
                    <a:lnTo>
                      <a:pt x="1" y="836"/>
                    </a:lnTo>
                    <a:lnTo>
                      <a:pt x="22084" y="836"/>
                    </a:lnTo>
                    <a:lnTo>
                      <a:pt x="22084"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38" name="Google Shape;738;p24"/>
              <p:cNvSpPr/>
              <p:nvPr/>
            </p:nvSpPr>
            <p:spPr>
              <a:xfrm>
                <a:off x="4181119" y="2387178"/>
                <a:ext cx="377543" cy="14291"/>
              </a:xfrm>
              <a:custGeom>
                <a:avLst/>
                <a:gdLst/>
                <a:ahLst/>
                <a:cxnLst/>
                <a:rect l="l" t="t" r="r" b="b"/>
                <a:pathLst>
                  <a:path w="22085" h="836" extrusionOk="0">
                    <a:moveTo>
                      <a:pt x="1" y="0"/>
                    </a:moveTo>
                    <a:lnTo>
                      <a:pt x="1" y="836"/>
                    </a:lnTo>
                    <a:lnTo>
                      <a:pt x="22084" y="836"/>
                    </a:lnTo>
                    <a:lnTo>
                      <a:pt x="22084"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39" name="Google Shape;739;p24"/>
              <p:cNvSpPr/>
              <p:nvPr/>
            </p:nvSpPr>
            <p:spPr>
              <a:xfrm>
                <a:off x="4181119" y="2495082"/>
                <a:ext cx="377543" cy="14309"/>
              </a:xfrm>
              <a:custGeom>
                <a:avLst/>
                <a:gdLst/>
                <a:ahLst/>
                <a:cxnLst/>
                <a:rect l="l" t="t" r="r" b="b"/>
                <a:pathLst>
                  <a:path w="22085" h="837" extrusionOk="0">
                    <a:moveTo>
                      <a:pt x="1" y="1"/>
                    </a:moveTo>
                    <a:lnTo>
                      <a:pt x="1" y="837"/>
                    </a:lnTo>
                    <a:lnTo>
                      <a:pt x="22084" y="837"/>
                    </a:lnTo>
                    <a:lnTo>
                      <a:pt x="22084"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40" name="Google Shape;740;p24"/>
              <p:cNvSpPr/>
              <p:nvPr/>
            </p:nvSpPr>
            <p:spPr>
              <a:xfrm>
                <a:off x="4181119" y="2535512"/>
                <a:ext cx="377543" cy="14309"/>
              </a:xfrm>
              <a:custGeom>
                <a:avLst/>
                <a:gdLst/>
                <a:ahLst/>
                <a:cxnLst/>
                <a:rect l="l" t="t" r="r" b="b"/>
                <a:pathLst>
                  <a:path w="22085" h="837" extrusionOk="0">
                    <a:moveTo>
                      <a:pt x="1" y="0"/>
                    </a:moveTo>
                    <a:lnTo>
                      <a:pt x="1" y="836"/>
                    </a:lnTo>
                    <a:lnTo>
                      <a:pt x="22084" y="836"/>
                    </a:lnTo>
                    <a:lnTo>
                      <a:pt x="22084"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41" name="Google Shape;741;p24"/>
              <p:cNvSpPr/>
              <p:nvPr/>
            </p:nvSpPr>
            <p:spPr>
              <a:xfrm>
                <a:off x="4635726" y="1726713"/>
                <a:ext cx="115066" cy="84620"/>
              </a:xfrm>
              <a:custGeom>
                <a:avLst/>
                <a:gdLst/>
                <a:ahLst/>
                <a:cxnLst/>
                <a:rect l="l" t="t" r="r" b="b"/>
                <a:pathLst>
                  <a:path w="6731" h="4950" extrusionOk="0">
                    <a:moveTo>
                      <a:pt x="6148" y="0"/>
                    </a:moveTo>
                    <a:lnTo>
                      <a:pt x="2376" y="3717"/>
                    </a:lnTo>
                    <a:lnTo>
                      <a:pt x="627" y="1694"/>
                    </a:lnTo>
                    <a:lnTo>
                      <a:pt x="0" y="2244"/>
                    </a:lnTo>
                    <a:lnTo>
                      <a:pt x="2332" y="4949"/>
                    </a:lnTo>
                    <a:lnTo>
                      <a:pt x="6731" y="594"/>
                    </a:lnTo>
                    <a:lnTo>
                      <a:pt x="6148" y="0"/>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42" name="Google Shape;742;p24"/>
              <p:cNvSpPr/>
              <p:nvPr/>
            </p:nvSpPr>
            <p:spPr>
              <a:xfrm>
                <a:off x="4635726" y="1869217"/>
                <a:ext cx="115066" cy="84432"/>
              </a:xfrm>
              <a:custGeom>
                <a:avLst/>
                <a:gdLst/>
                <a:ahLst/>
                <a:cxnLst/>
                <a:rect l="l" t="t" r="r" b="b"/>
                <a:pathLst>
                  <a:path w="6731" h="4939" extrusionOk="0">
                    <a:moveTo>
                      <a:pt x="6148" y="0"/>
                    </a:moveTo>
                    <a:lnTo>
                      <a:pt x="2376" y="3718"/>
                    </a:lnTo>
                    <a:lnTo>
                      <a:pt x="627" y="1694"/>
                    </a:lnTo>
                    <a:lnTo>
                      <a:pt x="0" y="2233"/>
                    </a:lnTo>
                    <a:lnTo>
                      <a:pt x="2332" y="4938"/>
                    </a:lnTo>
                    <a:lnTo>
                      <a:pt x="6731" y="594"/>
                    </a:lnTo>
                    <a:lnTo>
                      <a:pt x="6148" y="0"/>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43" name="Google Shape;743;p24"/>
              <p:cNvSpPr/>
              <p:nvPr/>
            </p:nvSpPr>
            <p:spPr>
              <a:xfrm>
                <a:off x="4635726" y="2017550"/>
                <a:ext cx="115066" cy="84432"/>
              </a:xfrm>
              <a:custGeom>
                <a:avLst/>
                <a:gdLst/>
                <a:ahLst/>
                <a:cxnLst/>
                <a:rect l="l" t="t" r="r" b="b"/>
                <a:pathLst>
                  <a:path w="6731" h="4939" extrusionOk="0">
                    <a:moveTo>
                      <a:pt x="6148" y="1"/>
                    </a:moveTo>
                    <a:lnTo>
                      <a:pt x="2376" y="3718"/>
                    </a:lnTo>
                    <a:lnTo>
                      <a:pt x="627" y="1694"/>
                    </a:lnTo>
                    <a:lnTo>
                      <a:pt x="0" y="2244"/>
                    </a:lnTo>
                    <a:lnTo>
                      <a:pt x="2332" y="4939"/>
                    </a:lnTo>
                    <a:lnTo>
                      <a:pt x="6731" y="595"/>
                    </a:lnTo>
                    <a:lnTo>
                      <a:pt x="6148"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44" name="Google Shape;744;p24"/>
              <p:cNvSpPr/>
              <p:nvPr/>
            </p:nvSpPr>
            <p:spPr>
              <a:xfrm>
                <a:off x="4635726" y="2165883"/>
                <a:ext cx="115066" cy="84620"/>
              </a:xfrm>
              <a:custGeom>
                <a:avLst/>
                <a:gdLst/>
                <a:ahLst/>
                <a:cxnLst/>
                <a:rect l="l" t="t" r="r" b="b"/>
                <a:pathLst>
                  <a:path w="6731" h="4950" extrusionOk="0">
                    <a:moveTo>
                      <a:pt x="6148" y="1"/>
                    </a:moveTo>
                    <a:lnTo>
                      <a:pt x="2376" y="3729"/>
                    </a:lnTo>
                    <a:lnTo>
                      <a:pt x="627" y="1694"/>
                    </a:lnTo>
                    <a:lnTo>
                      <a:pt x="0" y="2244"/>
                    </a:lnTo>
                    <a:lnTo>
                      <a:pt x="2332" y="4950"/>
                    </a:lnTo>
                    <a:lnTo>
                      <a:pt x="6731" y="595"/>
                    </a:lnTo>
                    <a:lnTo>
                      <a:pt x="6148"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45" name="Google Shape;745;p24"/>
              <p:cNvSpPr/>
              <p:nvPr/>
            </p:nvSpPr>
            <p:spPr>
              <a:xfrm>
                <a:off x="4635726" y="2314234"/>
                <a:ext cx="115066" cy="84603"/>
              </a:xfrm>
              <a:custGeom>
                <a:avLst/>
                <a:gdLst/>
                <a:ahLst/>
                <a:cxnLst/>
                <a:rect l="l" t="t" r="r" b="b"/>
                <a:pathLst>
                  <a:path w="6731" h="4949" extrusionOk="0">
                    <a:moveTo>
                      <a:pt x="6148" y="0"/>
                    </a:moveTo>
                    <a:lnTo>
                      <a:pt x="2376" y="3728"/>
                    </a:lnTo>
                    <a:lnTo>
                      <a:pt x="627" y="1694"/>
                    </a:lnTo>
                    <a:lnTo>
                      <a:pt x="0" y="2244"/>
                    </a:lnTo>
                    <a:lnTo>
                      <a:pt x="2332" y="4949"/>
                    </a:lnTo>
                    <a:lnTo>
                      <a:pt x="6731" y="594"/>
                    </a:lnTo>
                    <a:lnTo>
                      <a:pt x="6148" y="0"/>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46" name="Google Shape;746;p24"/>
              <p:cNvSpPr/>
              <p:nvPr/>
            </p:nvSpPr>
            <p:spPr>
              <a:xfrm>
                <a:off x="4635726" y="2462755"/>
                <a:ext cx="115066" cy="84432"/>
              </a:xfrm>
              <a:custGeom>
                <a:avLst/>
                <a:gdLst/>
                <a:ahLst/>
                <a:cxnLst/>
                <a:rect l="l" t="t" r="r" b="b"/>
                <a:pathLst>
                  <a:path w="6731" h="4939" extrusionOk="0">
                    <a:moveTo>
                      <a:pt x="6148" y="0"/>
                    </a:moveTo>
                    <a:lnTo>
                      <a:pt x="2376" y="3717"/>
                    </a:lnTo>
                    <a:lnTo>
                      <a:pt x="627" y="1694"/>
                    </a:lnTo>
                    <a:lnTo>
                      <a:pt x="0" y="2233"/>
                    </a:lnTo>
                    <a:lnTo>
                      <a:pt x="2332" y="4938"/>
                    </a:lnTo>
                    <a:lnTo>
                      <a:pt x="6731" y="594"/>
                    </a:lnTo>
                    <a:lnTo>
                      <a:pt x="6148" y="0"/>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47" name="Google Shape;747;p24"/>
              <p:cNvSpPr/>
              <p:nvPr/>
            </p:nvSpPr>
            <p:spPr>
              <a:xfrm>
                <a:off x="3908334" y="1604501"/>
                <a:ext cx="116571" cy="965235"/>
              </a:xfrm>
              <a:custGeom>
                <a:avLst/>
                <a:gdLst/>
                <a:ahLst/>
                <a:cxnLst/>
                <a:rect l="l" t="t" r="r" b="b"/>
                <a:pathLst>
                  <a:path w="6819" h="56463" extrusionOk="0">
                    <a:moveTo>
                      <a:pt x="0" y="1"/>
                    </a:moveTo>
                    <a:lnTo>
                      <a:pt x="0" y="837"/>
                    </a:lnTo>
                    <a:lnTo>
                      <a:pt x="5983" y="837"/>
                    </a:lnTo>
                    <a:lnTo>
                      <a:pt x="5983" y="55627"/>
                    </a:lnTo>
                    <a:lnTo>
                      <a:pt x="0" y="55627"/>
                    </a:lnTo>
                    <a:lnTo>
                      <a:pt x="0" y="56463"/>
                    </a:lnTo>
                    <a:lnTo>
                      <a:pt x="6819" y="56463"/>
                    </a:lnTo>
                    <a:lnTo>
                      <a:pt x="6819"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48" name="Google Shape;748;p24"/>
              <p:cNvSpPr/>
              <p:nvPr/>
            </p:nvSpPr>
            <p:spPr>
              <a:xfrm>
                <a:off x="3908334" y="1926177"/>
                <a:ext cx="109425" cy="14120"/>
              </a:xfrm>
              <a:custGeom>
                <a:avLst/>
                <a:gdLst/>
                <a:ahLst/>
                <a:cxnLst/>
                <a:rect l="l" t="t" r="r" b="b"/>
                <a:pathLst>
                  <a:path w="6401" h="826" extrusionOk="0">
                    <a:moveTo>
                      <a:pt x="0" y="1"/>
                    </a:moveTo>
                    <a:lnTo>
                      <a:pt x="0" y="826"/>
                    </a:lnTo>
                    <a:lnTo>
                      <a:pt x="6401" y="826"/>
                    </a:lnTo>
                    <a:lnTo>
                      <a:pt x="6401"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49" name="Google Shape;749;p24"/>
              <p:cNvSpPr/>
              <p:nvPr/>
            </p:nvSpPr>
            <p:spPr>
              <a:xfrm>
                <a:off x="3908334" y="2245221"/>
                <a:ext cx="109425" cy="14120"/>
              </a:xfrm>
              <a:custGeom>
                <a:avLst/>
                <a:gdLst/>
                <a:ahLst/>
                <a:cxnLst/>
                <a:rect l="l" t="t" r="r" b="b"/>
                <a:pathLst>
                  <a:path w="6401" h="826" extrusionOk="0">
                    <a:moveTo>
                      <a:pt x="0" y="1"/>
                    </a:moveTo>
                    <a:lnTo>
                      <a:pt x="0" y="826"/>
                    </a:lnTo>
                    <a:lnTo>
                      <a:pt x="6401" y="826"/>
                    </a:lnTo>
                    <a:lnTo>
                      <a:pt x="6401"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50" name="Google Shape;750;p24"/>
              <p:cNvSpPr/>
              <p:nvPr/>
            </p:nvSpPr>
            <p:spPr>
              <a:xfrm>
                <a:off x="4017742" y="2079964"/>
                <a:ext cx="97595" cy="14309"/>
              </a:xfrm>
              <a:custGeom>
                <a:avLst/>
                <a:gdLst/>
                <a:ahLst/>
                <a:cxnLst/>
                <a:rect l="l" t="t" r="r" b="b"/>
                <a:pathLst>
                  <a:path w="5709" h="837" extrusionOk="0">
                    <a:moveTo>
                      <a:pt x="1" y="1"/>
                    </a:moveTo>
                    <a:lnTo>
                      <a:pt x="1" y="837"/>
                    </a:lnTo>
                    <a:lnTo>
                      <a:pt x="5709" y="837"/>
                    </a:lnTo>
                    <a:lnTo>
                      <a:pt x="5709"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51" name="Google Shape;751;p24"/>
              <p:cNvSpPr/>
              <p:nvPr/>
            </p:nvSpPr>
            <p:spPr>
              <a:xfrm>
                <a:off x="4785188" y="2079964"/>
                <a:ext cx="256647" cy="319249"/>
              </a:xfrm>
              <a:custGeom>
                <a:avLst/>
                <a:gdLst/>
                <a:ahLst/>
                <a:cxnLst/>
                <a:rect l="l" t="t" r="r" b="b"/>
                <a:pathLst>
                  <a:path w="15013" h="18675" extrusionOk="0">
                    <a:moveTo>
                      <a:pt x="0" y="1"/>
                    </a:moveTo>
                    <a:lnTo>
                      <a:pt x="14341" y="18675"/>
                    </a:lnTo>
                    <a:lnTo>
                      <a:pt x="15012" y="18158"/>
                    </a:lnTo>
                    <a:lnTo>
                      <a:pt x="1694" y="837"/>
                    </a:lnTo>
                    <a:lnTo>
                      <a:pt x="14671" y="837"/>
                    </a:lnTo>
                    <a:lnTo>
                      <a:pt x="14671"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52" name="Google Shape;752;p24"/>
              <p:cNvSpPr/>
              <p:nvPr/>
            </p:nvSpPr>
            <p:spPr>
              <a:xfrm>
                <a:off x="4794026" y="1775023"/>
                <a:ext cx="247809" cy="316428"/>
              </a:xfrm>
              <a:custGeom>
                <a:avLst/>
                <a:gdLst/>
                <a:ahLst/>
                <a:cxnLst/>
                <a:rect l="l" t="t" r="r" b="b"/>
                <a:pathLst>
                  <a:path w="14496" h="18510" extrusionOk="0">
                    <a:moveTo>
                      <a:pt x="13824" y="1"/>
                    </a:moveTo>
                    <a:lnTo>
                      <a:pt x="0" y="18004"/>
                    </a:lnTo>
                    <a:lnTo>
                      <a:pt x="660" y="18510"/>
                    </a:lnTo>
                    <a:lnTo>
                      <a:pt x="14495" y="507"/>
                    </a:lnTo>
                    <a:lnTo>
                      <a:pt x="13824"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53" name="Google Shape;753;p24"/>
              <p:cNvSpPr/>
              <p:nvPr/>
            </p:nvSpPr>
            <p:spPr>
              <a:xfrm>
                <a:off x="3771830" y="1328331"/>
                <a:ext cx="697151" cy="141769"/>
              </a:xfrm>
              <a:custGeom>
                <a:avLst/>
                <a:gdLst/>
                <a:ahLst/>
                <a:cxnLst/>
                <a:rect l="l" t="t" r="r" b="b"/>
                <a:pathLst>
                  <a:path w="40781" h="8293" extrusionOk="0">
                    <a:moveTo>
                      <a:pt x="19544" y="0"/>
                    </a:moveTo>
                    <a:lnTo>
                      <a:pt x="18686" y="22"/>
                    </a:lnTo>
                    <a:lnTo>
                      <a:pt x="17828" y="55"/>
                    </a:lnTo>
                    <a:lnTo>
                      <a:pt x="16981" y="110"/>
                    </a:lnTo>
                    <a:lnTo>
                      <a:pt x="16277" y="165"/>
                    </a:lnTo>
                    <a:lnTo>
                      <a:pt x="15585" y="242"/>
                    </a:lnTo>
                    <a:lnTo>
                      <a:pt x="14903" y="319"/>
                    </a:lnTo>
                    <a:lnTo>
                      <a:pt x="14232" y="418"/>
                    </a:lnTo>
                    <a:lnTo>
                      <a:pt x="13561" y="528"/>
                    </a:lnTo>
                    <a:lnTo>
                      <a:pt x="12890" y="649"/>
                    </a:lnTo>
                    <a:lnTo>
                      <a:pt x="12241" y="781"/>
                    </a:lnTo>
                    <a:lnTo>
                      <a:pt x="11592" y="913"/>
                    </a:lnTo>
                    <a:lnTo>
                      <a:pt x="10966" y="1067"/>
                    </a:lnTo>
                    <a:lnTo>
                      <a:pt x="10339" y="1232"/>
                    </a:lnTo>
                    <a:lnTo>
                      <a:pt x="9723" y="1419"/>
                    </a:lnTo>
                    <a:lnTo>
                      <a:pt x="9118" y="1606"/>
                    </a:lnTo>
                    <a:lnTo>
                      <a:pt x="8524" y="1804"/>
                    </a:lnTo>
                    <a:lnTo>
                      <a:pt x="7952" y="2013"/>
                    </a:lnTo>
                    <a:lnTo>
                      <a:pt x="7391" y="2233"/>
                    </a:lnTo>
                    <a:lnTo>
                      <a:pt x="6830" y="2464"/>
                    </a:lnTo>
                    <a:lnTo>
                      <a:pt x="6259" y="2717"/>
                    </a:lnTo>
                    <a:lnTo>
                      <a:pt x="5709" y="2991"/>
                    </a:lnTo>
                    <a:lnTo>
                      <a:pt x="5170" y="3266"/>
                    </a:lnTo>
                    <a:lnTo>
                      <a:pt x="4653" y="3563"/>
                    </a:lnTo>
                    <a:lnTo>
                      <a:pt x="4147" y="3860"/>
                    </a:lnTo>
                    <a:lnTo>
                      <a:pt x="3674" y="4168"/>
                    </a:lnTo>
                    <a:lnTo>
                      <a:pt x="3212" y="4498"/>
                    </a:lnTo>
                    <a:lnTo>
                      <a:pt x="2772" y="4828"/>
                    </a:lnTo>
                    <a:lnTo>
                      <a:pt x="2343" y="5169"/>
                    </a:lnTo>
                    <a:lnTo>
                      <a:pt x="1947" y="5510"/>
                    </a:lnTo>
                    <a:lnTo>
                      <a:pt x="1574" y="5873"/>
                    </a:lnTo>
                    <a:lnTo>
                      <a:pt x="1211" y="6236"/>
                    </a:lnTo>
                    <a:lnTo>
                      <a:pt x="870" y="6610"/>
                    </a:lnTo>
                    <a:lnTo>
                      <a:pt x="562" y="6995"/>
                    </a:lnTo>
                    <a:lnTo>
                      <a:pt x="265" y="7391"/>
                    </a:lnTo>
                    <a:lnTo>
                      <a:pt x="1" y="7786"/>
                    </a:lnTo>
                    <a:lnTo>
                      <a:pt x="705" y="8237"/>
                    </a:lnTo>
                    <a:lnTo>
                      <a:pt x="958" y="7863"/>
                    </a:lnTo>
                    <a:lnTo>
                      <a:pt x="1233" y="7501"/>
                    </a:lnTo>
                    <a:lnTo>
                      <a:pt x="1519" y="7138"/>
                    </a:lnTo>
                    <a:lnTo>
                      <a:pt x="1837" y="6786"/>
                    </a:lnTo>
                    <a:lnTo>
                      <a:pt x="2178" y="6445"/>
                    </a:lnTo>
                    <a:lnTo>
                      <a:pt x="2530" y="6115"/>
                    </a:lnTo>
                    <a:lnTo>
                      <a:pt x="2915" y="5785"/>
                    </a:lnTo>
                    <a:lnTo>
                      <a:pt x="3311" y="5466"/>
                    </a:lnTo>
                    <a:lnTo>
                      <a:pt x="3729" y="5147"/>
                    </a:lnTo>
                    <a:lnTo>
                      <a:pt x="4169" y="4850"/>
                    </a:lnTo>
                    <a:lnTo>
                      <a:pt x="4620" y="4553"/>
                    </a:lnTo>
                    <a:lnTo>
                      <a:pt x="5093" y="4267"/>
                    </a:lnTo>
                    <a:lnTo>
                      <a:pt x="5588" y="3992"/>
                    </a:lnTo>
                    <a:lnTo>
                      <a:pt x="6094" y="3728"/>
                    </a:lnTo>
                    <a:lnTo>
                      <a:pt x="6621" y="3475"/>
                    </a:lnTo>
                    <a:lnTo>
                      <a:pt x="7171" y="3222"/>
                    </a:lnTo>
                    <a:lnTo>
                      <a:pt x="7699" y="3002"/>
                    </a:lnTo>
                    <a:lnTo>
                      <a:pt x="8249" y="2794"/>
                    </a:lnTo>
                    <a:lnTo>
                      <a:pt x="8810" y="2585"/>
                    </a:lnTo>
                    <a:lnTo>
                      <a:pt x="9382" y="2398"/>
                    </a:lnTo>
                    <a:lnTo>
                      <a:pt x="9976" y="2211"/>
                    </a:lnTo>
                    <a:lnTo>
                      <a:pt x="10570" y="2035"/>
                    </a:lnTo>
                    <a:lnTo>
                      <a:pt x="11174" y="1881"/>
                    </a:lnTo>
                    <a:lnTo>
                      <a:pt x="11801" y="1727"/>
                    </a:lnTo>
                    <a:lnTo>
                      <a:pt x="12428" y="1595"/>
                    </a:lnTo>
                    <a:lnTo>
                      <a:pt x="13055" y="1463"/>
                    </a:lnTo>
                    <a:lnTo>
                      <a:pt x="13704" y="1342"/>
                    </a:lnTo>
                    <a:lnTo>
                      <a:pt x="14353" y="1243"/>
                    </a:lnTo>
                    <a:lnTo>
                      <a:pt x="15024" y="1155"/>
                    </a:lnTo>
                    <a:lnTo>
                      <a:pt x="15684" y="1067"/>
                    </a:lnTo>
                    <a:lnTo>
                      <a:pt x="16354" y="1001"/>
                    </a:lnTo>
                    <a:lnTo>
                      <a:pt x="17036" y="946"/>
                    </a:lnTo>
                    <a:lnTo>
                      <a:pt x="17872" y="891"/>
                    </a:lnTo>
                    <a:lnTo>
                      <a:pt x="18708" y="858"/>
                    </a:lnTo>
                    <a:lnTo>
                      <a:pt x="19544" y="836"/>
                    </a:lnTo>
                    <a:lnTo>
                      <a:pt x="20380" y="836"/>
                    </a:lnTo>
                    <a:lnTo>
                      <a:pt x="21215" y="858"/>
                    </a:lnTo>
                    <a:lnTo>
                      <a:pt x="22040" y="891"/>
                    </a:lnTo>
                    <a:lnTo>
                      <a:pt x="22865" y="957"/>
                    </a:lnTo>
                    <a:lnTo>
                      <a:pt x="23679" y="1023"/>
                    </a:lnTo>
                    <a:lnTo>
                      <a:pt x="24493" y="1111"/>
                    </a:lnTo>
                    <a:lnTo>
                      <a:pt x="25307" y="1221"/>
                    </a:lnTo>
                    <a:lnTo>
                      <a:pt x="26109" y="1353"/>
                    </a:lnTo>
                    <a:lnTo>
                      <a:pt x="26901" y="1496"/>
                    </a:lnTo>
                    <a:lnTo>
                      <a:pt x="27682" y="1650"/>
                    </a:lnTo>
                    <a:lnTo>
                      <a:pt x="28463" y="1837"/>
                    </a:lnTo>
                    <a:lnTo>
                      <a:pt x="29222" y="2035"/>
                    </a:lnTo>
                    <a:lnTo>
                      <a:pt x="29981" y="2244"/>
                    </a:lnTo>
                    <a:lnTo>
                      <a:pt x="30783" y="2497"/>
                    </a:lnTo>
                    <a:lnTo>
                      <a:pt x="31564" y="2761"/>
                    </a:lnTo>
                    <a:lnTo>
                      <a:pt x="32323" y="3046"/>
                    </a:lnTo>
                    <a:lnTo>
                      <a:pt x="33060" y="3354"/>
                    </a:lnTo>
                    <a:lnTo>
                      <a:pt x="33786" y="3673"/>
                    </a:lnTo>
                    <a:lnTo>
                      <a:pt x="34479" y="4014"/>
                    </a:lnTo>
                    <a:lnTo>
                      <a:pt x="35149" y="4366"/>
                    </a:lnTo>
                    <a:lnTo>
                      <a:pt x="35809" y="4740"/>
                    </a:lnTo>
                    <a:lnTo>
                      <a:pt x="36436" y="5125"/>
                    </a:lnTo>
                    <a:lnTo>
                      <a:pt x="36744" y="5334"/>
                    </a:lnTo>
                    <a:lnTo>
                      <a:pt x="37041" y="5532"/>
                    </a:lnTo>
                    <a:lnTo>
                      <a:pt x="37338" y="5741"/>
                    </a:lnTo>
                    <a:lnTo>
                      <a:pt x="37624" y="5961"/>
                    </a:lnTo>
                    <a:lnTo>
                      <a:pt x="37910" y="6170"/>
                    </a:lnTo>
                    <a:lnTo>
                      <a:pt x="38185" y="6390"/>
                    </a:lnTo>
                    <a:lnTo>
                      <a:pt x="38460" y="6621"/>
                    </a:lnTo>
                    <a:lnTo>
                      <a:pt x="38713" y="6841"/>
                    </a:lnTo>
                    <a:lnTo>
                      <a:pt x="38977" y="7072"/>
                    </a:lnTo>
                    <a:lnTo>
                      <a:pt x="39219" y="7314"/>
                    </a:lnTo>
                    <a:lnTo>
                      <a:pt x="39472" y="7545"/>
                    </a:lnTo>
                    <a:lnTo>
                      <a:pt x="39702" y="7786"/>
                    </a:lnTo>
                    <a:lnTo>
                      <a:pt x="39933" y="8039"/>
                    </a:lnTo>
                    <a:lnTo>
                      <a:pt x="40153" y="8292"/>
                    </a:lnTo>
                    <a:lnTo>
                      <a:pt x="40780" y="7732"/>
                    </a:lnTo>
                    <a:lnTo>
                      <a:pt x="40549" y="7479"/>
                    </a:lnTo>
                    <a:lnTo>
                      <a:pt x="40307" y="7215"/>
                    </a:lnTo>
                    <a:lnTo>
                      <a:pt x="40065" y="6962"/>
                    </a:lnTo>
                    <a:lnTo>
                      <a:pt x="39812" y="6720"/>
                    </a:lnTo>
                    <a:lnTo>
                      <a:pt x="39549" y="6478"/>
                    </a:lnTo>
                    <a:lnTo>
                      <a:pt x="39285" y="6236"/>
                    </a:lnTo>
                    <a:lnTo>
                      <a:pt x="39010" y="5994"/>
                    </a:lnTo>
                    <a:lnTo>
                      <a:pt x="38735" y="5763"/>
                    </a:lnTo>
                    <a:lnTo>
                      <a:pt x="38438" y="5532"/>
                    </a:lnTo>
                    <a:lnTo>
                      <a:pt x="38152" y="5301"/>
                    </a:lnTo>
                    <a:lnTo>
                      <a:pt x="37855" y="5081"/>
                    </a:lnTo>
                    <a:lnTo>
                      <a:pt x="37547" y="4861"/>
                    </a:lnTo>
                    <a:lnTo>
                      <a:pt x="37228" y="4652"/>
                    </a:lnTo>
                    <a:lnTo>
                      <a:pt x="36909" y="4443"/>
                    </a:lnTo>
                    <a:lnTo>
                      <a:pt x="36590" y="4234"/>
                    </a:lnTo>
                    <a:lnTo>
                      <a:pt x="36260" y="4036"/>
                    </a:lnTo>
                    <a:lnTo>
                      <a:pt x="35919" y="3838"/>
                    </a:lnTo>
                    <a:lnTo>
                      <a:pt x="35578" y="3651"/>
                    </a:lnTo>
                    <a:lnTo>
                      <a:pt x="35237" y="3464"/>
                    </a:lnTo>
                    <a:lnTo>
                      <a:pt x="34875" y="3277"/>
                    </a:lnTo>
                    <a:lnTo>
                      <a:pt x="34160" y="2926"/>
                    </a:lnTo>
                    <a:lnTo>
                      <a:pt x="33412" y="2596"/>
                    </a:lnTo>
                    <a:lnTo>
                      <a:pt x="32642" y="2277"/>
                    </a:lnTo>
                    <a:lnTo>
                      <a:pt x="31850" y="1980"/>
                    </a:lnTo>
                    <a:lnTo>
                      <a:pt x="31047" y="1705"/>
                    </a:lnTo>
                    <a:lnTo>
                      <a:pt x="30211" y="1441"/>
                    </a:lnTo>
                    <a:lnTo>
                      <a:pt x="29442" y="1221"/>
                    </a:lnTo>
                    <a:lnTo>
                      <a:pt x="28661" y="1023"/>
                    </a:lnTo>
                    <a:lnTo>
                      <a:pt x="27869" y="836"/>
                    </a:lnTo>
                    <a:lnTo>
                      <a:pt x="27066" y="671"/>
                    </a:lnTo>
                    <a:lnTo>
                      <a:pt x="26252" y="528"/>
                    </a:lnTo>
                    <a:lnTo>
                      <a:pt x="25427" y="396"/>
                    </a:lnTo>
                    <a:lnTo>
                      <a:pt x="24603" y="286"/>
                    </a:lnTo>
                    <a:lnTo>
                      <a:pt x="23778" y="198"/>
                    </a:lnTo>
                    <a:lnTo>
                      <a:pt x="22931" y="121"/>
                    </a:lnTo>
                    <a:lnTo>
                      <a:pt x="22095" y="66"/>
                    </a:lnTo>
                    <a:lnTo>
                      <a:pt x="21248" y="22"/>
                    </a:lnTo>
                    <a:lnTo>
                      <a:pt x="20391"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54" name="Google Shape;754;p24"/>
              <p:cNvSpPr/>
              <p:nvPr/>
            </p:nvSpPr>
            <p:spPr>
              <a:xfrm>
                <a:off x="3770702" y="1393942"/>
                <a:ext cx="81235" cy="78979"/>
              </a:xfrm>
              <a:custGeom>
                <a:avLst/>
                <a:gdLst/>
                <a:ahLst/>
                <a:cxnLst/>
                <a:rect l="l" t="t" r="r" b="b"/>
                <a:pathLst>
                  <a:path w="4752" h="4620" extrusionOk="0">
                    <a:moveTo>
                      <a:pt x="1" y="0"/>
                    </a:moveTo>
                    <a:lnTo>
                      <a:pt x="1" y="4619"/>
                    </a:lnTo>
                    <a:lnTo>
                      <a:pt x="4752" y="4344"/>
                    </a:lnTo>
                    <a:lnTo>
                      <a:pt x="4708" y="3509"/>
                    </a:lnTo>
                    <a:lnTo>
                      <a:pt x="837" y="3729"/>
                    </a:lnTo>
                    <a:lnTo>
                      <a:pt x="837"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55" name="Google Shape;755;p24"/>
              <p:cNvSpPr/>
              <p:nvPr/>
            </p:nvSpPr>
            <p:spPr>
              <a:xfrm>
                <a:off x="4421389" y="2699453"/>
                <a:ext cx="697339" cy="141581"/>
              </a:xfrm>
              <a:custGeom>
                <a:avLst/>
                <a:gdLst/>
                <a:ahLst/>
                <a:cxnLst/>
                <a:rect l="l" t="t" r="r" b="b"/>
                <a:pathLst>
                  <a:path w="40792" h="8282" extrusionOk="0">
                    <a:moveTo>
                      <a:pt x="628" y="0"/>
                    </a:moveTo>
                    <a:lnTo>
                      <a:pt x="1" y="550"/>
                    </a:lnTo>
                    <a:lnTo>
                      <a:pt x="232" y="814"/>
                    </a:lnTo>
                    <a:lnTo>
                      <a:pt x="474" y="1067"/>
                    </a:lnTo>
                    <a:lnTo>
                      <a:pt x="727" y="1320"/>
                    </a:lnTo>
                    <a:lnTo>
                      <a:pt x="980" y="1573"/>
                    </a:lnTo>
                    <a:lnTo>
                      <a:pt x="1233" y="1815"/>
                    </a:lnTo>
                    <a:lnTo>
                      <a:pt x="1508" y="2057"/>
                    </a:lnTo>
                    <a:lnTo>
                      <a:pt x="1782" y="2288"/>
                    </a:lnTo>
                    <a:lnTo>
                      <a:pt x="2057" y="2530"/>
                    </a:lnTo>
                    <a:lnTo>
                      <a:pt x="2343" y="2761"/>
                    </a:lnTo>
                    <a:lnTo>
                      <a:pt x="2640" y="2981"/>
                    </a:lnTo>
                    <a:lnTo>
                      <a:pt x="2937" y="3201"/>
                    </a:lnTo>
                    <a:lnTo>
                      <a:pt x="3245" y="3421"/>
                    </a:lnTo>
                    <a:lnTo>
                      <a:pt x="3553" y="3630"/>
                    </a:lnTo>
                    <a:lnTo>
                      <a:pt x="3872" y="3838"/>
                    </a:lnTo>
                    <a:lnTo>
                      <a:pt x="4202" y="4047"/>
                    </a:lnTo>
                    <a:lnTo>
                      <a:pt x="4532" y="4245"/>
                    </a:lnTo>
                    <a:lnTo>
                      <a:pt x="4862" y="4443"/>
                    </a:lnTo>
                    <a:lnTo>
                      <a:pt x="5214" y="4641"/>
                    </a:lnTo>
                    <a:lnTo>
                      <a:pt x="5555" y="4828"/>
                    </a:lnTo>
                    <a:lnTo>
                      <a:pt x="5907" y="5004"/>
                    </a:lnTo>
                    <a:lnTo>
                      <a:pt x="6632" y="5356"/>
                    </a:lnTo>
                    <a:lnTo>
                      <a:pt x="7380" y="5697"/>
                    </a:lnTo>
                    <a:lnTo>
                      <a:pt x="8150" y="6016"/>
                    </a:lnTo>
                    <a:lnTo>
                      <a:pt x="8931" y="6313"/>
                    </a:lnTo>
                    <a:lnTo>
                      <a:pt x="9745" y="6588"/>
                    </a:lnTo>
                    <a:lnTo>
                      <a:pt x="10570" y="6841"/>
                    </a:lnTo>
                    <a:lnTo>
                      <a:pt x="11175" y="7017"/>
                    </a:lnTo>
                    <a:lnTo>
                      <a:pt x="11790" y="7182"/>
                    </a:lnTo>
                    <a:lnTo>
                      <a:pt x="12417" y="7325"/>
                    </a:lnTo>
                    <a:lnTo>
                      <a:pt x="13044" y="7468"/>
                    </a:lnTo>
                    <a:lnTo>
                      <a:pt x="13671" y="7600"/>
                    </a:lnTo>
                    <a:lnTo>
                      <a:pt x="14309" y="7721"/>
                    </a:lnTo>
                    <a:lnTo>
                      <a:pt x="14947" y="7820"/>
                    </a:lnTo>
                    <a:lnTo>
                      <a:pt x="15596" y="7919"/>
                    </a:lnTo>
                    <a:lnTo>
                      <a:pt x="16244" y="8007"/>
                    </a:lnTo>
                    <a:lnTo>
                      <a:pt x="16904" y="8084"/>
                    </a:lnTo>
                    <a:lnTo>
                      <a:pt x="17553" y="8139"/>
                    </a:lnTo>
                    <a:lnTo>
                      <a:pt x="18213" y="8194"/>
                    </a:lnTo>
                    <a:lnTo>
                      <a:pt x="18884" y="8238"/>
                    </a:lnTo>
                    <a:lnTo>
                      <a:pt x="19544" y="8260"/>
                    </a:lnTo>
                    <a:lnTo>
                      <a:pt x="20215" y="8282"/>
                    </a:lnTo>
                    <a:lnTo>
                      <a:pt x="21611" y="8282"/>
                    </a:lnTo>
                    <a:lnTo>
                      <a:pt x="22348" y="8260"/>
                    </a:lnTo>
                    <a:lnTo>
                      <a:pt x="23074" y="8227"/>
                    </a:lnTo>
                    <a:lnTo>
                      <a:pt x="23811" y="8172"/>
                    </a:lnTo>
                    <a:lnTo>
                      <a:pt x="24504" y="8117"/>
                    </a:lnTo>
                    <a:lnTo>
                      <a:pt x="25197" y="8051"/>
                    </a:lnTo>
                    <a:lnTo>
                      <a:pt x="25889" y="7963"/>
                    </a:lnTo>
                    <a:lnTo>
                      <a:pt x="26560" y="7864"/>
                    </a:lnTo>
                    <a:lnTo>
                      <a:pt x="27231" y="7765"/>
                    </a:lnTo>
                    <a:lnTo>
                      <a:pt x="27891" y="7644"/>
                    </a:lnTo>
                    <a:lnTo>
                      <a:pt x="28551" y="7512"/>
                    </a:lnTo>
                    <a:lnTo>
                      <a:pt x="29189" y="7369"/>
                    </a:lnTo>
                    <a:lnTo>
                      <a:pt x="29827" y="7215"/>
                    </a:lnTo>
                    <a:lnTo>
                      <a:pt x="30453" y="7050"/>
                    </a:lnTo>
                    <a:lnTo>
                      <a:pt x="31069" y="6874"/>
                    </a:lnTo>
                    <a:lnTo>
                      <a:pt x="31674" y="6687"/>
                    </a:lnTo>
                    <a:lnTo>
                      <a:pt x="32257" y="6489"/>
                    </a:lnTo>
                    <a:lnTo>
                      <a:pt x="32840" y="6280"/>
                    </a:lnTo>
                    <a:lnTo>
                      <a:pt x="33401" y="6060"/>
                    </a:lnTo>
                    <a:lnTo>
                      <a:pt x="33951" y="5829"/>
                    </a:lnTo>
                    <a:lnTo>
                      <a:pt x="34523" y="5565"/>
                    </a:lnTo>
                    <a:lnTo>
                      <a:pt x="35083" y="5301"/>
                    </a:lnTo>
                    <a:lnTo>
                      <a:pt x="35622" y="5015"/>
                    </a:lnTo>
                    <a:lnTo>
                      <a:pt x="36139" y="4729"/>
                    </a:lnTo>
                    <a:lnTo>
                      <a:pt x="36634" y="4421"/>
                    </a:lnTo>
                    <a:lnTo>
                      <a:pt x="37118" y="4113"/>
                    </a:lnTo>
                    <a:lnTo>
                      <a:pt x="37580" y="3794"/>
                    </a:lnTo>
                    <a:lnTo>
                      <a:pt x="38020" y="3465"/>
                    </a:lnTo>
                    <a:lnTo>
                      <a:pt x="38438" y="3124"/>
                    </a:lnTo>
                    <a:lnTo>
                      <a:pt x="38845" y="2772"/>
                    </a:lnTo>
                    <a:lnTo>
                      <a:pt x="39219" y="2409"/>
                    </a:lnTo>
                    <a:lnTo>
                      <a:pt x="39582" y="2046"/>
                    </a:lnTo>
                    <a:lnTo>
                      <a:pt x="39911" y="1672"/>
                    </a:lnTo>
                    <a:lnTo>
                      <a:pt x="40230" y="1287"/>
                    </a:lnTo>
                    <a:lnTo>
                      <a:pt x="40516" y="902"/>
                    </a:lnTo>
                    <a:lnTo>
                      <a:pt x="40791" y="495"/>
                    </a:lnTo>
                    <a:lnTo>
                      <a:pt x="40087" y="44"/>
                    </a:lnTo>
                    <a:lnTo>
                      <a:pt x="39834" y="418"/>
                    </a:lnTo>
                    <a:lnTo>
                      <a:pt x="39560" y="781"/>
                    </a:lnTo>
                    <a:lnTo>
                      <a:pt x="39263" y="1144"/>
                    </a:lnTo>
                    <a:lnTo>
                      <a:pt x="38955" y="1496"/>
                    </a:lnTo>
                    <a:lnTo>
                      <a:pt x="38614" y="1837"/>
                    </a:lnTo>
                    <a:lnTo>
                      <a:pt x="38251" y="2178"/>
                    </a:lnTo>
                    <a:lnTo>
                      <a:pt x="37877" y="2508"/>
                    </a:lnTo>
                    <a:lnTo>
                      <a:pt x="37481" y="2827"/>
                    </a:lnTo>
                    <a:lnTo>
                      <a:pt x="37063" y="3135"/>
                    </a:lnTo>
                    <a:lnTo>
                      <a:pt x="36623" y="3443"/>
                    </a:lnTo>
                    <a:lnTo>
                      <a:pt x="36172" y="3729"/>
                    </a:lnTo>
                    <a:lnTo>
                      <a:pt x="35699" y="4014"/>
                    </a:lnTo>
                    <a:lnTo>
                      <a:pt x="35204" y="4289"/>
                    </a:lnTo>
                    <a:lnTo>
                      <a:pt x="34699" y="4564"/>
                    </a:lnTo>
                    <a:lnTo>
                      <a:pt x="34171" y="4817"/>
                    </a:lnTo>
                    <a:lnTo>
                      <a:pt x="33621" y="5059"/>
                    </a:lnTo>
                    <a:lnTo>
                      <a:pt x="33082" y="5279"/>
                    </a:lnTo>
                    <a:lnTo>
                      <a:pt x="32543" y="5499"/>
                    </a:lnTo>
                    <a:lnTo>
                      <a:pt x="31971" y="5697"/>
                    </a:lnTo>
                    <a:lnTo>
                      <a:pt x="31399" y="5895"/>
                    </a:lnTo>
                    <a:lnTo>
                      <a:pt x="30816" y="6071"/>
                    </a:lnTo>
                    <a:lnTo>
                      <a:pt x="30223" y="6247"/>
                    </a:lnTo>
                    <a:lnTo>
                      <a:pt x="29607" y="6412"/>
                    </a:lnTo>
                    <a:lnTo>
                      <a:pt x="28991" y="6555"/>
                    </a:lnTo>
                    <a:lnTo>
                      <a:pt x="28364" y="6698"/>
                    </a:lnTo>
                    <a:lnTo>
                      <a:pt x="27726" y="6819"/>
                    </a:lnTo>
                    <a:lnTo>
                      <a:pt x="27088" y="6940"/>
                    </a:lnTo>
                    <a:lnTo>
                      <a:pt x="26428" y="7039"/>
                    </a:lnTo>
                    <a:lnTo>
                      <a:pt x="25768" y="7138"/>
                    </a:lnTo>
                    <a:lnTo>
                      <a:pt x="25109" y="7215"/>
                    </a:lnTo>
                    <a:lnTo>
                      <a:pt x="24427" y="7281"/>
                    </a:lnTo>
                    <a:lnTo>
                      <a:pt x="23745" y="7347"/>
                    </a:lnTo>
                    <a:lnTo>
                      <a:pt x="22909" y="7391"/>
                    </a:lnTo>
                    <a:lnTo>
                      <a:pt x="22073" y="7435"/>
                    </a:lnTo>
                    <a:lnTo>
                      <a:pt x="21237" y="7446"/>
                    </a:lnTo>
                    <a:lnTo>
                      <a:pt x="20402" y="7446"/>
                    </a:lnTo>
                    <a:lnTo>
                      <a:pt x="19577" y="7424"/>
                    </a:lnTo>
                    <a:lnTo>
                      <a:pt x="18752" y="7391"/>
                    </a:lnTo>
                    <a:lnTo>
                      <a:pt x="17927" y="7336"/>
                    </a:lnTo>
                    <a:lnTo>
                      <a:pt x="17102" y="7259"/>
                    </a:lnTo>
                    <a:lnTo>
                      <a:pt x="16288" y="7171"/>
                    </a:lnTo>
                    <a:lnTo>
                      <a:pt x="15486" y="7061"/>
                    </a:lnTo>
                    <a:lnTo>
                      <a:pt x="14683" y="6940"/>
                    </a:lnTo>
                    <a:lnTo>
                      <a:pt x="13891" y="6797"/>
                    </a:lnTo>
                    <a:lnTo>
                      <a:pt x="13110" y="6632"/>
                    </a:lnTo>
                    <a:lnTo>
                      <a:pt x="12329" y="6456"/>
                    </a:lnTo>
                    <a:lnTo>
                      <a:pt x="11570" y="6258"/>
                    </a:lnTo>
                    <a:lnTo>
                      <a:pt x="10812" y="6038"/>
                    </a:lnTo>
                    <a:lnTo>
                      <a:pt x="10009" y="5796"/>
                    </a:lnTo>
                    <a:lnTo>
                      <a:pt x="9228" y="5521"/>
                    </a:lnTo>
                    <a:lnTo>
                      <a:pt x="8469" y="5235"/>
                    </a:lnTo>
                    <a:lnTo>
                      <a:pt x="7732" y="4938"/>
                    </a:lnTo>
                    <a:lnTo>
                      <a:pt x="7006" y="4619"/>
                    </a:lnTo>
                    <a:lnTo>
                      <a:pt x="6314" y="4278"/>
                    </a:lnTo>
                    <a:lnTo>
                      <a:pt x="5632" y="3915"/>
                    </a:lnTo>
                    <a:lnTo>
                      <a:pt x="4983" y="3542"/>
                    </a:lnTo>
                    <a:lnTo>
                      <a:pt x="4356" y="3157"/>
                    </a:lnTo>
                    <a:lnTo>
                      <a:pt x="4048" y="2959"/>
                    </a:lnTo>
                    <a:lnTo>
                      <a:pt x="3740" y="2750"/>
                    </a:lnTo>
                    <a:lnTo>
                      <a:pt x="3454" y="2541"/>
                    </a:lnTo>
                    <a:lnTo>
                      <a:pt x="3157" y="2332"/>
                    </a:lnTo>
                    <a:lnTo>
                      <a:pt x="2882" y="2112"/>
                    </a:lnTo>
                    <a:lnTo>
                      <a:pt x="2607" y="1892"/>
                    </a:lnTo>
                    <a:lnTo>
                      <a:pt x="2332" y="1672"/>
                    </a:lnTo>
                    <a:lnTo>
                      <a:pt x="2068" y="1441"/>
                    </a:lnTo>
                    <a:lnTo>
                      <a:pt x="1815" y="1210"/>
                    </a:lnTo>
                    <a:lnTo>
                      <a:pt x="1563" y="979"/>
                    </a:lnTo>
                    <a:lnTo>
                      <a:pt x="1321" y="737"/>
                    </a:lnTo>
                    <a:lnTo>
                      <a:pt x="1090" y="495"/>
                    </a:lnTo>
                    <a:lnTo>
                      <a:pt x="859" y="253"/>
                    </a:lnTo>
                    <a:lnTo>
                      <a:pt x="628"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56" name="Google Shape;756;p24"/>
              <p:cNvSpPr/>
              <p:nvPr/>
            </p:nvSpPr>
            <p:spPr>
              <a:xfrm>
                <a:off x="5038621" y="2696632"/>
                <a:ext cx="81235" cy="78979"/>
              </a:xfrm>
              <a:custGeom>
                <a:avLst/>
                <a:gdLst/>
                <a:ahLst/>
                <a:cxnLst/>
                <a:rect l="l" t="t" r="r" b="b"/>
                <a:pathLst>
                  <a:path w="4752" h="4620" extrusionOk="0">
                    <a:moveTo>
                      <a:pt x="4751" y="0"/>
                    </a:moveTo>
                    <a:lnTo>
                      <a:pt x="0" y="264"/>
                    </a:lnTo>
                    <a:lnTo>
                      <a:pt x="44" y="1100"/>
                    </a:lnTo>
                    <a:lnTo>
                      <a:pt x="3915" y="880"/>
                    </a:lnTo>
                    <a:lnTo>
                      <a:pt x="3915" y="4619"/>
                    </a:lnTo>
                    <a:lnTo>
                      <a:pt x="4751" y="4619"/>
                    </a:lnTo>
                    <a:lnTo>
                      <a:pt x="4751"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57" name="Google Shape;757;p24"/>
              <p:cNvSpPr/>
              <p:nvPr/>
            </p:nvSpPr>
            <p:spPr>
              <a:xfrm>
                <a:off x="4917537" y="2065502"/>
                <a:ext cx="173736" cy="233518"/>
              </a:xfrm>
              <a:custGeom>
                <a:avLst/>
                <a:gdLst/>
                <a:ahLst/>
                <a:cxnLst/>
                <a:rect l="l" t="t" r="r" b="b"/>
                <a:pathLst>
                  <a:path w="10163" h="13660" extrusionOk="0">
                    <a:moveTo>
                      <a:pt x="1672" y="0"/>
                    </a:moveTo>
                    <a:lnTo>
                      <a:pt x="1529" y="286"/>
                    </a:lnTo>
                    <a:lnTo>
                      <a:pt x="1364" y="627"/>
                    </a:lnTo>
                    <a:lnTo>
                      <a:pt x="1156" y="1078"/>
                    </a:lnTo>
                    <a:lnTo>
                      <a:pt x="936" y="1628"/>
                    </a:lnTo>
                    <a:lnTo>
                      <a:pt x="815" y="1936"/>
                    </a:lnTo>
                    <a:lnTo>
                      <a:pt x="705" y="2255"/>
                    </a:lnTo>
                    <a:lnTo>
                      <a:pt x="595" y="2596"/>
                    </a:lnTo>
                    <a:lnTo>
                      <a:pt x="485" y="2947"/>
                    </a:lnTo>
                    <a:lnTo>
                      <a:pt x="375" y="3321"/>
                    </a:lnTo>
                    <a:lnTo>
                      <a:pt x="287" y="3706"/>
                    </a:lnTo>
                    <a:lnTo>
                      <a:pt x="199" y="4091"/>
                    </a:lnTo>
                    <a:lnTo>
                      <a:pt x="133" y="4487"/>
                    </a:lnTo>
                    <a:lnTo>
                      <a:pt x="78" y="4894"/>
                    </a:lnTo>
                    <a:lnTo>
                      <a:pt x="34" y="5301"/>
                    </a:lnTo>
                    <a:lnTo>
                      <a:pt x="12" y="5719"/>
                    </a:lnTo>
                    <a:lnTo>
                      <a:pt x="1" y="6126"/>
                    </a:lnTo>
                    <a:lnTo>
                      <a:pt x="23" y="6533"/>
                    </a:lnTo>
                    <a:lnTo>
                      <a:pt x="67" y="6940"/>
                    </a:lnTo>
                    <a:lnTo>
                      <a:pt x="100" y="7149"/>
                    </a:lnTo>
                    <a:lnTo>
                      <a:pt x="133" y="7347"/>
                    </a:lnTo>
                    <a:lnTo>
                      <a:pt x="177" y="7544"/>
                    </a:lnTo>
                    <a:lnTo>
                      <a:pt x="232" y="7742"/>
                    </a:lnTo>
                    <a:lnTo>
                      <a:pt x="287" y="7940"/>
                    </a:lnTo>
                    <a:lnTo>
                      <a:pt x="353" y="8127"/>
                    </a:lnTo>
                    <a:lnTo>
                      <a:pt x="430" y="8314"/>
                    </a:lnTo>
                    <a:lnTo>
                      <a:pt x="518" y="8501"/>
                    </a:lnTo>
                    <a:lnTo>
                      <a:pt x="606" y="8688"/>
                    </a:lnTo>
                    <a:lnTo>
                      <a:pt x="705" y="8875"/>
                    </a:lnTo>
                    <a:lnTo>
                      <a:pt x="815" y="9051"/>
                    </a:lnTo>
                    <a:lnTo>
                      <a:pt x="936" y="9227"/>
                    </a:lnTo>
                    <a:lnTo>
                      <a:pt x="1068" y="9392"/>
                    </a:lnTo>
                    <a:lnTo>
                      <a:pt x="1200" y="9557"/>
                    </a:lnTo>
                    <a:lnTo>
                      <a:pt x="1353" y="9722"/>
                    </a:lnTo>
                    <a:lnTo>
                      <a:pt x="1507" y="9876"/>
                    </a:lnTo>
                    <a:lnTo>
                      <a:pt x="2145" y="10459"/>
                    </a:lnTo>
                    <a:lnTo>
                      <a:pt x="2728" y="10987"/>
                    </a:lnTo>
                    <a:lnTo>
                      <a:pt x="3289" y="11449"/>
                    </a:lnTo>
                    <a:lnTo>
                      <a:pt x="3795" y="11856"/>
                    </a:lnTo>
                    <a:lnTo>
                      <a:pt x="4268" y="12219"/>
                    </a:lnTo>
                    <a:lnTo>
                      <a:pt x="4697" y="12526"/>
                    </a:lnTo>
                    <a:lnTo>
                      <a:pt x="5082" y="12779"/>
                    </a:lnTo>
                    <a:lnTo>
                      <a:pt x="5434" y="12999"/>
                    </a:lnTo>
                    <a:lnTo>
                      <a:pt x="5742" y="13186"/>
                    </a:lnTo>
                    <a:lnTo>
                      <a:pt x="6016" y="13329"/>
                    </a:lnTo>
                    <a:lnTo>
                      <a:pt x="6236" y="13450"/>
                    </a:lnTo>
                    <a:lnTo>
                      <a:pt x="6423" y="13538"/>
                    </a:lnTo>
                    <a:lnTo>
                      <a:pt x="6676" y="13637"/>
                    </a:lnTo>
                    <a:lnTo>
                      <a:pt x="6753" y="13659"/>
                    </a:lnTo>
                    <a:lnTo>
                      <a:pt x="10163" y="12900"/>
                    </a:lnTo>
                    <a:lnTo>
                      <a:pt x="7886" y="3992"/>
                    </a:lnTo>
                    <a:lnTo>
                      <a:pt x="1672" y="0"/>
                    </a:lnTo>
                    <a:close/>
                  </a:path>
                </a:pathLst>
              </a:custGeom>
              <a:solidFill>
                <a:srgbClr val="FF919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58" name="Google Shape;758;p24"/>
              <p:cNvSpPr/>
              <p:nvPr/>
            </p:nvSpPr>
            <p:spPr>
              <a:xfrm>
                <a:off x="4898357" y="1984283"/>
                <a:ext cx="106057" cy="191960"/>
              </a:xfrm>
              <a:custGeom>
                <a:avLst/>
                <a:gdLst/>
                <a:ahLst/>
                <a:cxnLst/>
                <a:rect l="l" t="t" r="r" b="b"/>
                <a:pathLst>
                  <a:path w="6204" h="11229" extrusionOk="0">
                    <a:moveTo>
                      <a:pt x="1002" y="0"/>
                    </a:moveTo>
                    <a:lnTo>
                      <a:pt x="1" y="484"/>
                    </a:lnTo>
                    <a:lnTo>
                      <a:pt x="5203" y="11229"/>
                    </a:lnTo>
                    <a:lnTo>
                      <a:pt x="6204" y="10745"/>
                    </a:lnTo>
                    <a:lnTo>
                      <a:pt x="1002" y="0"/>
                    </a:lnTo>
                    <a:close/>
                  </a:path>
                </a:pathLst>
              </a:custGeom>
              <a:solidFill>
                <a:srgbClr val="1D3C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59" name="Google Shape;759;p24"/>
              <p:cNvSpPr/>
              <p:nvPr/>
            </p:nvSpPr>
            <p:spPr>
              <a:xfrm>
                <a:off x="5462013" y="4329085"/>
                <a:ext cx="378654" cy="209072"/>
              </a:xfrm>
              <a:custGeom>
                <a:avLst/>
                <a:gdLst/>
                <a:ahLst/>
                <a:cxnLst/>
                <a:rect l="l" t="t" r="r" b="b"/>
                <a:pathLst>
                  <a:path w="22150" h="12230" extrusionOk="0">
                    <a:moveTo>
                      <a:pt x="18817" y="0"/>
                    </a:moveTo>
                    <a:lnTo>
                      <a:pt x="13109" y="880"/>
                    </a:lnTo>
                    <a:lnTo>
                      <a:pt x="13131" y="1078"/>
                    </a:lnTo>
                    <a:lnTo>
                      <a:pt x="13131" y="1276"/>
                    </a:lnTo>
                    <a:lnTo>
                      <a:pt x="13120" y="1463"/>
                    </a:lnTo>
                    <a:lnTo>
                      <a:pt x="13109" y="1650"/>
                    </a:lnTo>
                    <a:lnTo>
                      <a:pt x="13076" y="1837"/>
                    </a:lnTo>
                    <a:lnTo>
                      <a:pt x="13043" y="2024"/>
                    </a:lnTo>
                    <a:lnTo>
                      <a:pt x="12988" y="2200"/>
                    </a:lnTo>
                    <a:lnTo>
                      <a:pt x="12933" y="2376"/>
                    </a:lnTo>
                    <a:lnTo>
                      <a:pt x="12856" y="2552"/>
                    </a:lnTo>
                    <a:lnTo>
                      <a:pt x="12779" y="2728"/>
                    </a:lnTo>
                    <a:lnTo>
                      <a:pt x="12680" y="2904"/>
                    </a:lnTo>
                    <a:lnTo>
                      <a:pt x="12570" y="3080"/>
                    </a:lnTo>
                    <a:lnTo>
                      <a:pt x="12460" y="3256"/>
                    </a:lnTo>
                    <a:lnTo>
                      <a:pt x="12328" y="3432"/>
                    </a:lnTo>
                    <a:lnTo>
                      <a:pt x="12186" y="3597"/>
                    </a:lnTo>
                    <a:lnTo>
                      <a:pt x="12032" y="3772"/>
                    </a:lnTo>
                    <a:lnTo>
                      <a:pt x="11878" y="3948"/>
                    </a:lnTo>
                    <a:lnTo>
                      <a:pt x="11702" y="4113"/>
                    </a:lnTo>
                    <a:lnTo>
                      <a:pt x="11515" y="4289"/>
                    </a:lnTo>
                    <a:lnTo>
                      <a:pt x="11317" y="4465"/>
                    </a:lnTo>
                    <a:lnTo>
                      <a:pt x="10877" y="4828"/>
                    </a:lnTo>
                    <a:lnTo>
                      <a:pt x="10404" y="5191"/>
                    </a:lnTo>
                    <a:lnTo>
                      <a:pt x="9876" y="5565"/>
                    </a:lnTo>
                    <a:lnTo>
                      <a:pt x="9304" y="5950"/>
                    </a:lnTo>
                    <a:lnTo>
                      <a:pt x="8677" y="6357"/>
                    </a:lnTo>
                    <a:lnTo>
                      <a:pt x="8006" y="6775"/>
                    </a:lnTo>
                    <a:lnTo>
                      <a:pt x="7654" y="6973"/>
                    </a:lnTo>
                    <a:lnTo>
                      <a:pt x="7292" y="7171"/>
                    </a:lnTo>
                    <a:lnTo>
                      <a:pt x="6929" y="7358"/>
                    </a:lnTo>
                    <a:lnTo>
                      <a:pt x="6566" y="7545"/>
                    </a:lnTo>
                    <a:lnTo>
                      <a:pt x="6192" y="7710"/>
                    </a:lnTo>
                    <a:lnTo>
                      <a:pt x="5818" y="7875"/>
                    </a:lnTo>
                    <a:lnTo>
                      <a:pt x="5070" y="8172"/>
                    </a:lnTo>
                    <a:lnTo>
                      <a:pt x="4333" y="8446"/>
                    </a:lnTo>
                    <a:lnTo>
                      <a:pt x="3618" y="8710"/>
                    </a:lnTo>
                    <a:lnTo>
                      <a:pt x="2310" y="9172"/>
                    </a:lnTo>
                    <a:lnTo>
                      <a:pt x="1727" y="9392"/>
                    </a:lnTo>
                    <a:lnTo>
                      <a:pt x="1452" y="9502"/>
                    </a:lnTo>
                    <a:lnTo>
                      <a:pt x="1210" y="9601"/>
                    </a:lnTo>
                    <a:lnTo>
                      <a:pt x="979" y="9711"/>
                    </a:lnTo>
                    <a:lnTo>
                      <a:pt x="770" y="9821"/>
                    </a:lnTo>
                    <a:lnTo>
                      <a:pt x="583" y="9931"/>
                    </a:lnTo>
                    <a:lnTo>
                      <a:pt x="418" y="10041"/>
                    </a:lnTo>
                    <a:lnTo>
                      <a:pt x="275" y="10162"/>
                    </a:lnTo>
                    <a:lnTo>
                      <a:pt x="165" y="10283"/>
                    </a:lnTo>
                    <a:lnTo>
                      <a:pt x="77" y="10404"/>
                    </a:lnTo>
                    <a:lnTo>
                      <a:pt x="55" y="10459"/>
                    </a:lnTo>
                    <a:lnTo>
                      <a:pt x="22" y="10525"/>
                    </a:lnTo>
                    <a:lnTo>
                      <a:pt x="11" y="10591"/>
                    </a:lnTo>
                    <a:lnTo>
                      <a:pt x="0" y="10657"/>
                    </a:lnTo>
                    <a:lnTo>
                      <a:pt x="0" y="10723"/>
                    </a:lnTo>
                    <a:lnTo>
                      <a:pt x="11" y="10789"/>
                    </a:lnTo>
                    <a:lnTo>
                      <a:pt x="22" y="10866"/>
                    </a:lnTo>
                    <a:lnTo>
                      <a:pt x="44" y="10932"/>
                    </a:lnTo>
                    <a:lnTo>
                      <a:pt x="77" y="11009"/>
                    </a:lnTo>
                    <a:lnTo>
                      <a:pt x="121" y="11086"/>
                    </a:lnTo>
                    <a:lnTo>
                      <a:pt x="176" y="11163"/>
                    </a:lnTo>
                    <a:lnTo>
                      <a:pt x="264" y="11229"/>
                    </a:lnTo>
                    <a:lnTo>
                      <a:pt x="374" y="11306"/>
                    </a:lnTo>
                    <a:lnTo>
                      <a:pt x="506" y="11372"/>
                    </a:lnTo>
                    <a:lnTo>
                      <a:pt x="671" y="11438"/>
                    </a:lnTo>
                    <a:lnTo>
                      <a:pt x="847" y="11493"/>
                    </a:lnTo>
                    <a:lnTo>
                      <a:pt x="1045" y="11559"/>
                    </a:lnTo>
                    <a:lnTo>
                      <a:pt x="1276" y="11614"/>
                    </a:lnTo>
                    <a:lnTo>
                      <a:pt x="1782" y="11724"/>
                    </a:lnTo>
                    <a:lnTo>
                      <a:pt x="2365" y="11812"/>
                    </a:lnTo>
                    <a:lnTo>
                      <a:pt x="3002" y="11900"/>
                    </a:lnTo>
                    <a:lnTo>
                      <a:pt x="3717" y="11977"/>
                    </a:lnTo>
                    <a:lnTo>
                      <a:pt x="4476" y="12043"/>
                    </a:lnTo>
                    <a:lnTo>
                      <a:pt x="5290" y="12098"/>
                    </a:lnTo>
                    <a:lnTo>
                      <a:pt x="6137" y="12153"/>
                    </a:lnTo>
                    <a:lnTo>
                      <a:pt x="7028" y="12186"/>
                    </a:lnTo>
                    <a:lnTo>
                      <a:pt x="7940" y="12208"/>
                    </a:lnTo>
                    <a:lnTo>
                      <a:pt x="8864" y="12230"/>
                    </a:lnTo>
                    <a:lnTo>
                      <a:pt x="10767" y="12230"/>
                    </a:lnTo>
                    <a:lnTo>
                      <a:pt x="11724" y="12208"/>
                    </a:lnTo>
                    <a:lnTo>
                      <a:pt x="12669" y="12186"/>
                    </a:lnTo>
                    <a:lnTo>
                      <a:pt x="13604" y="12153"/>
                    </a:lnTo>
                    <a:lnTo>
                      <a:pt x="14517" y="12109"/>
                    </a:lnTo>
                    <a:lnTo>
                      <a:pt x="15408" y="12054"/>
                    </a:lnTo>
                    <a:lnTo>
                      <a:pt x="16266" y="11988"/>
                    </a:lnTo>
                    <a:lnTo>
                      <a:pt x="17079" y="11911"/>
                    </a:lnTo>
                    <a:lnTo>
                      <a:pt x="17849" y="11823"/>
                    </a:lnTo>
                    <a:lnTo>
                      <a:pt x="18575" y="11724"/>
                    </a:lnTo>
                    <a:lnTo>
                      <a:pt x="19224" y="11614"/>
                    </a:lnTo>
                    <a:lnTo>
                      <a:pt x="19818" y="11504"/>
                    </a:lnTo>
                    <a:lnTo>
                      <a:pt x="20093" y="11438"/>
                    </a:lnTo>
                    <a:lnTo>
                      <a:pt x="20335" y="11372"/>
                    </a:lnTo>
                    <a:lnTo>
                      <a:pt x="20566" y="11306"/>
                    </a:lnTo>
                    <a:lnTo>
                      <a:pt x="20775" y="11240"/>
                    </a:lnTo>
                    <a:lnTo>
                      <a:pt x="20962" y="11163"/>
                    </a:lnTo>
                    <a:lnTo>
                      <a:pt x="21138" y="11086"/>
                    </a:lnTo>
                    <a:lnTo>
                      <a:pt x="21270" y="11009"/>
                    </a:lnTo>
                    <a:lnTo>
                      <a:pt x="21391" y="10932"/>
                    </a:lnTo>
                    <a:lnTo>
                      <a:pt x="21490" y="10844"/>
                    </a:lnTo>
                    <a:lnTo>
                      <a:pt x="21556" y="10756"/>
                    </a:lnTo>
                    <a:lnTo>
                      <a:pt x="21655" y="10591"/>
                    </a:lnTo>
                    <a:lnTo>
                      <a:pt x="21754" y="10415"/>
                    </a:lnTo>
                    <a:lnTo>
                      <a:pt x="21830" y="10250"/>
                    </a:lnTo>
                    <a:lnTo>
                      <a:pt x="21907" y="10085"/>
                    </a:lnTo>
                    <a:lnTo>
                      <a:pt x="21973" y="9931"/>
                    </a:lnTo>
                    <a:lnTo>
                      <a:pt x="22028" y="9766"/>
                    </a:lnTo>
                    <a:lnTo>
                      <a:pt x="22061" y="9601"/>
                    </a:lnTo>
                    <a:lnTo>
                      <a:pt x="22105" y="9447"/>
                    </a:lnTo>
                    <a:lnTo>
                      <a:pt x="22127" y="9293"/>
                    </a:lnTo>
                    <a:lnTo>
                      <a:pt x="22138" y="9128"/>
                    </a:lnTo>
                    <a:lnTo>
                      <a:pt x="22149" y="8974"/>
                    </a:lnTo>
                    <a:lnTo>
                      <a:pt x="22138" y="8809"/>
                    </a:lnTo>
                    <a:lnTo>
                      <a:pt x="22127" y="8655"/>
                    </a:lnTo>
                    <a:lnTo>
                      <a:pt x="22105" y="8490"/>
                    </a:lnTo>
                    <a:lnTo>
                      <a:pt x="22072" y="8326"/>
                    </a:lnTo>
                    <a:lnTo>
                      <a:pt x="22039" y="8161"/>
                    </a:lnTo>
                    <a:lnTo>
                      <a:pt x="21984" y="7996"/>
                    </a:lnTo>
                    <a:lnTo>
                      <a:pt x="21929" y="7820"/>
                    </a:lnTo>
                    <a:lnTo>
                      <a:pt x="21786" y="7468"/>
                    </a:lnTo>
                    <a:lnTo>
                      <a:pt x="21611" y="7094"/>
                    </a:lnTo>
                    <a:lnTo>
                      <a:pt x="21402" y="6698"/>
                    </a:lnTo>
                    <a:lnTo>
                      <a:pt x="21160" y="6291"/>
                    </a:lnTo>
                    <a:lnTo>
                      <a:pt x="20896" y="5840"/>
                    </a:lnTo>
                    <a:lnTo>
                      <a:pt x="20588" y="5367"/>
                    </a:lnTo>
                    <a:lnTo>
                      <a:pt x="20258" y="4872"/>
                    </a:lnTo>
                    <a:lnTo>
                      <a:pt x="20082" y="4608"/>
                    </a:lnTo>
                    <a:lnTo>
                      <a:pt x="19928" y="4355"/>
                    </a:lnTo>
                    <a:lnTo>
                      <a:pt x="19785" y="4102"/>
                    </a:lnTo>
                    <a:lnTo>
                      <a:pt x="19664" y="3860"/>
                    </a:lnTo>
                    <a:lnTo>
                      <a:pt x="19543" y="3619"/>
                    </a:lnTo>
                    <a:lnTo>
                      <a:pt x="19433" y="3388"/>
                    </a:lnTo>
                    <a:lnTo>
                      <a:pt x="19334" y="3157"/>
                    </a:lnTo>
                    <a:lnTo>
                      <a:pt x="19246" y="2937"/>
                    </a:lnTo>
                    <a:lnTo>
                      <a:pt x="19103" y="2508"/>
                    </a:lnTo>
                    <a:lnTo>
                      <a:pt x="18982" y="2101"/>
                    </a:lnTo>
                    <a:lnTo>
                      <a:pt x="18894" y="1727"/>
                    </a:lnTo>
                    <a:lnTo>
                      <a:pt x="18839" y="1386"/>
                    </a:lnTo>
                    <a:lnTo>
                      <a:pt x="18806" y="1078"/>
                    </a:lnTo>
                    <a:lnTo>
                      <a:pt x="18784" y="803"/>
                    </a:lnTo>
                    <a:lnTo>
                      <a:pt x="18773" y="561"/>
                    </a:lnTo>
                    <a:lnTo>
                      <a:pt x="18784" y="363"/>
                    </a:lnTo>
                    <a:lnTo>
                      <a:pt x="18795" y="209"/>
                    </a:lnTo>
                    <a:lnTo>
                      <a:pt x="18806" y="88"/>
                    </a:lnTo>
                    <a:lnTo>
                      <a:pt x="18817"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60" name="Google Shape;760;p24"/>
              <p:cNvSpPr/>
              <p:nvPr/>
            </p:nvSpPr>
            <p:spPr>
              <a:xfrm>
                <a:off x="5931835" y="4415756"/>
                <a:ext cx="368312" cy="260579"/>
              </a:xfrm>
              <a:custGeom>
                <a:avLst/>
                <a:gdLst/>
                <a:ahLst/>
                <a:cxnLst/>
                <a:rect l="l" t="t" r="r" b="b"/>
                <a:pathLst>
                  <a:path w="21545" h="15243" extrusionOk="0">
                    <a:moveTo>
                      <a:pt x="16068" y="0"/>
                    </a:moveTo>
                    <a:lnTo>
                      <a:pt x="10657" y="1045"/>
                    </a:lnTo>
                    <a:lnTo>
                      <a:pt x="10723" y="1232"/>
                    </a:lnTo>
                    <a:lnTo>
                      <a:pt x="10767" y="1430"/>
                    </a:lnTo>
                    <a:lnTo>
                      <a:pt x="10800" y="1639"/>
                    </a:lnTo>
                    <a:lnTo>
                      <a:pt x="10833" y="1848"/>
                    </a:lnTo>
                    <a:lnTo>
                      <a:pt x="10844" y="2057"/>
                    </a:lnTo>
                    <a:lnTo>
                      <a:pt x="10844" y="2266"/>
                    </a:lnTo>
                    <a:lnTo>
                      <a:pt x="10833" y="2486"/>
                    </a:lnTo>
                    <a:lnTo>
                      <a:pt x="10822" y="2717"/>
                    </a:lnTo>
                    <a:lnTo>
                      <a:pt x="10789" y="2937"/>
                    </a:lnTo>
                    <a:lnTo>
                      <a:pt x="10745" y="3168"/>
                    </a:lnTo>
                    <a:lnTo>
                      <a:pt x="10690" y="3409"/>
                    </a:lnTo>
                    <a:lnTo>
                      <a:pt x="10624" y="3640"/>
                    </a:lnTo>
                    <a:lnTo>
                      <a:pt x="10547" y="3882"/>
                    </a:lnTo>
                    <a:lnTo>
                      <a:pt x="10459" y="4124"/>
                    </a:lnTo>
                    <a:lnTo>
                      <a:pt x="10360" y="4377"/>
                    </a:lnTo>
                    <a:lnTo>
                      <a:pt x="10250" y="4630"/>
                    </a:lnTo>
                    <a:lnTo>
                      <a:pt x="10129" y="4883"/>
                    </a:lnTo>
                    <a:lnTo>
                      <a:pt x="9997" y="5136"/>
                    </a:lnTo>
                    <a:lnTo>
                      <a:pt x="9854" y="5400"/>
                    </a:lnTo>
                    <a:lnTo>
                      <a:pt x="9700" y="5653"/>
                    </a:lnTo>
                    <a:lnTo>
                      <a:pt x="9535" y="5917"/>
                    </a:lnTo>
                    <a:lnTo>
                      <a:pt x="9359" y="6192"/>
                    </a:lnTo>
                    <a:lnTo>
                      <a:pt x="9172" y="6456"/>
                    </a:lnTo>
                    <a:lnTo>
                      <a:pt x="8974" y="6731"/>
                    </a:lnTo>
                    <a:lnTo>
                      <a:pt x="8765" y="6995"/>
                    </a:lnTo>
                    <a:lnTo>
                      <a:pt x="8546" y="7270"/>
                    </a:lnTo>
                    <a:lnTo>
                      <a:pt x="8315" y="7556"/>
                    </a:lnTo>
                    <a:lnTo>
                      <a:pt x="8062" y="7831"/>
                    </a:lnTo>
                    <a:lnTo>
                      <a:pt x="7809" y="8106"/>
                    </a:lnTo>
                    <a:lnTo>
                      <a:pt x="7545" y="8391"/>
                    </a:lnTo>
                    <a:lnTo>
                      <a:pt x="7270" y="8666"/>
                    </a:lnTo>
                    <a:lnTo>
                      <a:pt x="6984" y="8952"/>
                    </a:lnTo>
                    <a:lnTo>
                      <a:pt x="6687" y="9227"/>
                    </a:lnTo>
                    <a:lnTo>
                      <a:pt x="6379" y="9502"/>
                    </a:lnTo>
                    <a:lnTo>
                      <a:pt x="6060" y="9766"/>
                    </a:lnTo>
                    <a:lnTo>
                      <a:pt x="5741" y="10019"/>
                    </a:lnTo>
                    <a:lnTo>
                      <a:pt x="5411" y="10261"/>
                    </a:lnTo>
                    <a:lnTo>
                      <a:pt x="5081" y="10503"/>
                    </a:lnTo>
                    <a:lnTo>
                      <a:pt x="4421" y="10965"/>
                    </a:lnTo>
                    <a:lnTo>
                      <a:pt x="3762" y="11394"/>
                    </a:lnTo>
                    <a:lnTo>
                      <a:pt x="3124" y="11790"/>
                    </a:lnTo>
                    <a:lnTo>
                      <a:pt x="1936" y="12527"/>
                    </a:lnTo>
                    <a:lnTo>
                      <a:pt x="1419" y="12868"/>
                    </a:lnTo>
                    <a:lnTo>
                      <a:pt x="1177" y="13032"/>
                    </a:lnTo>
                    <a:lnTo>
                      <a:pt x="957" y="13197"/>
                    </a:lnTo>
                    <a:lnTo>
                      <a:pt x="759" y="13351"/>
                    </a:lnTo>
                    <a:lnTo>
                      <a:pt x="572" y="13505"/>
                    </a:lnTo>
                    <a:lnTo>
                      <a:pt x="418" y="13648"/>
                    </a:lnTo>
                    <a:lnTo>
                      <a:pt x="286" y="13791"/>
                    </a:lnTo>
                    <a:lnTo>
                      <a:pt x="176" y="13934"/>
                    </a:lnTo>
                    <a:lnTo>
                      <a:pt x="88" y="14077"/>
                    </a:lnTo>
                    <a:lnTo>
                      <a:pt x="33" y="14209"/>
                    </a:lnTo>
                    <a:lnTo>
                      <a:pt x="11" y="14286"/>
                    </a:lnTo>
                    <a:lnTo>
                      <a:pt x="0" y="14352"/>
                    </a:lnTo>
                    <a:lnTo>
                      <a:pt x="0" y="14418"/>
                    </a:lnTo>
                    <a:lnTo>
                      <a:pt x="11" y="14484"/>
                    </a:lnTo>
                    <a:lnTo>
                      <a:pt x="22" y="14550"/>
                    </a:lnTo>
                    <a:lnTo>
                      <a:pt x="44" y="14616"/>
                    </a:lnTo>
                    <a:lnTo>
                      <a:pt x="77" y="14682"/>
                    </a:lnTo>
                    <a:lnTo>
                      <a:pt x="110" y="14748"/>
                    </a:lnTo>
                    <a:lnTo>
                      <a:pt x="154" y="14814"/>
                    </a:lnTo>
                    <a:lnTo>
                      <a:pt x="220" y="14869"/>
                    </a:lnTo>
                    <a:lnTo>
                      <a:pt x="286" y="14935"/>
                    </a:lnTo>
                    <a:lnTo>
                      <a:pt x="385" y="14990"/>
                    </a:lnTo>
                    <a:lnTo>
                      <a:pt x="495" y="15045"/>
                    </a:lnTo>
                    <a:lnTo>
                      <a:pt x="638" y="15089"/>
                    </a:lnTo>
                    <a:lnTo>
                      <a:pt x="792" y="15122"/>
                    </a:lnTo>
                    <a:lnTo>
                      <a:pt x="968" y="15155"/>
                    </a:lnTo>
                    <a:lnTo>
                      <a:pt x="1166" y="15188"/>
                    </a:lnTo>
                    <a:lnTo>
                      <a:pt x="1375" y="15210"/>
                    </a:lnTo>
                    <a:lnTo>
                      <a:pt x="1859" y="15232"/>
                    </a:lnTo>
                    <a:lnTo>
                      <a:pt x="2398" y="15243"/>
                    </a:lnTo>
                    <a:lnTo>
                      <a:pt x="3003" y="15232"/>
                    </a:lnTo>
                    <a:lnTo>
                      <a:pt x="3663" y="15199"/>
                    </a:lnTo>
                    <a:lnTo>
                      <a:pt x="4366" y="15144"/>
                    </a:lnTo>
                    <a:lnTo>
                      <a:pt x="5103" y="15078"/>
                    </a:lnTo>
                    <a:lnTo>
                      <a:pt x="5884" y="14990"/>
                    </a:lnTo>
                    <a:lnTo>
                      <a:pt x="6698" y="14891"/>
                    </a:lnTo>
                    <a:lnTo>
                      <a:pt x="7545" y="14759"/>
                    </a:lnTo>
                    <a:lnTo>
                      <a:pt x="8403" y="14627"/>
                    </a:lnTo>
                    <a:lnTo>
                      <a:pt x="9271" y="14473"/>
                    </a:lnTo>
                    <a:lnTo>
                      <a:pt x="10162" y="14297"/>
                    </a:lnTo>
                    <a:lnTo>
                      <a:pt x="11042" y="14110"/>
                    </a:lnTo>
                    <a:lnTo>
                      <a:pt x="11933" y="13912"/>
                    </a:lnTo>
                    <a:lnTo>
                      <a:pt x="12813" y="13703"/>
                    </a:lnTo>
                    <a:lnTo>
                      <a:pt x="13670" y="13472"/>
                    </a:lnTo>
                    <a:lnTo>
                      <a:pt x="14517" y="13241"/>
                    </a:lnTo>
                    <a:lnTo>
                      <a:pt x="15342" y="12988"/>
                    </a:lnTo>
                    <a:lnTo>
                      <a:pt x="16145" y="12725"/>
                    </a:lnTo>
                    <a:lnTo>
                      <a:pt x="16904" y="12450"/>
                    </a:lnTo>
                    <a:lnTo>
                      <a:pt x="17619" y="12164"/>
                    </a:lnTo>
                    <a:lnTo>
                      <a:pt x="17960" y="12021"/>
                    </a:lnTo>
                    <a:lnTo>
                      <a:pt x="18289" y="11867"/>
                    </a:lnTo>
                    <a:lnTo>
                      <a:pt x="18608" y="11713"/>
                    </a:lnTo>
                    <a:lnTo>
                      <a:pt x="18916" y="11559"/>
                    </a:lnTo>
                    <a:lnTo>
                      <a:pt x="19202" y="11405"/>
                    </a:lnTo>
                    <a:lnTo>
                      <a:pt x="19477" y="11251"/>
                    </a:lnTo>
                    <a:lnTo>
                      <a:pt x="19741" y="11086"/>
                    </a:lnTo>
                    <a:lnTo>
                      <a:pt x="19983" y="10921"/>
                    </a:lnTo>
                    <a:lnTo>
                      <a:pt x="20214" y="10767"/>
                    </a:lnTo>
                    <a:lnTo>
                      <a:pt x="20423" y="10591"/>
                    </a:lnTo>
                    <a:lnTo>
                      <a:pt x="20610" y="10426"/>
                    </a:lnTo>
                    <a:lnTo>
                      <a:pt x="20786" y="10261"/>
                    </a:lnTo>
                    <a:lnTo>
                      <a:pt x="20940" y="10085"/>
                    </a:lnTo>
                    <a:lnTo>
                      <a:pt x="21072" y="9909"/>
                    </a:lnTo>
                    <a:lnTo>
                      <a:pt x="21182" y="9744"/>
                    </a:lnTo>
                    <a:lnTo>
                      <a:pt x="21281" y="9579"/>
                    </a:lnTo>
                    <a:lnTo>
                      <a:pt x="21358" y="9414"/>
                    </a:lnTo>
                    <a:lnTo>
                      <a:pt x="21424" y="9260"/>
                    </a:lnTo>
                    <a:lnTo>
                      <a:pt x="21468" y="9095"/>
                    </a:lnTo>
                    <a:lnTo>
                      <a:pt x="21512" y="8941"/>
                    </a:lnTo>
                    <a:lnTo>
                      <a:pt x="21534" y="8787"/>
                    </a:lnTo>
                    <a:lnTo>
                      <a:pt x="21545" y="8622"/>
                    </a:lnTo>
                    <a:lnTo>
                      <a:pt x="21534" y="8468"/>
                    </a:lnTo>
                    <a:lnTo>
                      <a:pt x="21523" y="8314"/>
                    </a:lnTo>
                    <a:lnTo>
                      <a:pt x="21490" y="8160"/>
                    </a:lnTo>
                    <a:lnTo>
                      <a:pt x="21457" y="8007"/>
                    </a:lnTo>
                    <a:lnTo>
                      <a:pt x="21402" y="7853"/>
                    </a:lnTo>
                    <a:lnTo>
                      <a:pt x="21336" y="7688"/>
                    </a:lnTo>
                    <a:lnTo>
                      <a:pt x="21259" y="7534"/>
                    </a:lnTo>
                    <a:lnTo>
                      <a:pt x="21171" y="7369"/>
                    </a:lnTo>
                    <a:lnTo>
                      <a:pt x="21072" y="7215"/>
                    </a:lnTo>
                    <a:lnTo>
                      <a:pt x="20973" y="7050"/>
                    </a:lnTo>
                    <a:lnTo>
                      <a:pt x="20852" y="6885"/>
                    </a:lnTo>
                    <a:lnTo>
                      <a:pt x="20720" y="6720"/>
                    </a:lnTo>
                    <a:lnTo>
                      <a:pt x="20434" y="6379"/>
                    </a:lnTo>
                    <a:lnTo>
                      <a:pt x="20115" y="6027"/>
                    </a:lnTo>
                    <a:lnTo>
                      <a:pt x="19763" y="5653"/>
                    </a:lnTo>
                    <a:lnTo>
                      <a:pt x="19378" y="5268"/>
                    </a:lnTo>
                    <a:lnTo>
                      <a:pt x="18531" y="4443"/>
                    </a:lnTo>
                    <a:lnTo>
                      <a:pt x="18311" y="4223"/>
                    </a:lnTo>
                    <a:lnTo>
                      <a:pt x="18102" y="4014"/>
                    </a:lnTo>
                    <a:lnTo>
                      <a:pt x="17905" y="3794"/>
                    </a:lnTo>
                    <a:lnTo>
                      <a:pt x="17729" y="3585"/>
                    </a:lnTo>
                    <a:lnTo>
                      <a:pt x="17564" y="3376"/>
                    </a:lnTo>
                    <a:lnTo>
                      <a:pt x="17399" y="3168"/>
                    </a:lnTo>
                    <a:lnTo>
                      <a:pt x="17256" y="2970"/>
                    </a:lnTo>
                    <a:lnTo>
                      <a:pt x="17124" y="2772"/>
                    </a:lnTo>
                    <a:lnTo>
                      <a:pt x="16882" y="2387"/>
                    </a:lnTo>
                    <a:lnTo>
                      <a:pt x="16684" y="2024"/>
                    </a:lnTo>
                    <a:lnTo>
                      <a:pt x="16519" y="1672"/>
                    </a:lnTo>
                    <a:lnTo>
                      <a:pt x="16387" y="1353"/>
                    </a:lnTo>
                    <a:lnTo>
                      <a:pt x="16288" y="1056"/>
                    </a:lnTo>
                    <a:lnTo>
                      <a:pt x="16211" y="792"/>
                    </a:lnTo>
                    <a:lnTo>
                      <a:pt x="16156" y="561"/>
                    </a:lnTo>
                    <a:lnTo>
                      <a:pt x="16112" y="363"/>
                    </a:lnTo>
                    <a:lnTo>
                      <a:pt x="16090" y="209"/>
                    </a:lnTo>
                    <a:lnTo>
                      <a:pt x="16079" y="99"/>
                    </a:lnTo>
                    <a:lnTo>
                      <a:pt x="16068"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61" name="Google Shape;761;p24"/>
              <p:cNvSpPr/>
              <p:nvPr/>
            </p:nvSpPr>
            <p:spPr>
              <a:xfrm>
                <a:off x="5538154" y="2900609"/>
                <a:ext cx="709545" cy="1571937"/>
              </a:xfrm>
              <a:custGeom>
                <a:avLst/>
                <a:gdLst/>
                <a:ahLst/>
                <a:cxnLst/>
                <a:rect l="l" t="t" r="r" b="b"/>
                <a:pathLst>
                  <a:path w="41506" h="91953" extrusionOk="0">
                    <a:moveTo>
                      <a:pt x="35776" y="1"/>
                    </a:moveTo>
                    <a:lnTo>
                      <a:pt x="6379" y="375"/>
                    </a:lnTo>
                    <a:lnTo>
                      <a:pt x="6060" y="2024"/>
                    </a:lnTo>
                    <a:lnTo>
                      <a:pt x="5686" y="3949"/>
                    </a:lnTo>
                    <a:lnTo>
                      <a:pt x="5213" y="6456"/>
                    </a:lnTo>
                    <a:lnTo>
                      <a:pt x="4663" y="9470"/>
                    </a:lnTo>
                    <a:lnTo>
                      <a:pt x="4047" y="12879"/>
                    </a:lnTo>
                    <a:lnTo>
                      <a:pt x="3409" y="16585"/>
                    </a:lnTo>
                    <a:lnTo>
                      <a:pt x="3079" y="18510"/>
                    </a:lnTo>
                    <a:lnTo>
                      <a:pt x="2750" y="20490"/>
                    </a:lnTo>
                    <a:lnTo>
                      <a:pt x="2431" y="22480"/>
                    </a:lnTo>
                    <a:lnTo>
                      <a:pt x="2112" y="24482"/>
                    </a:lnTo>
                    <a:lnTo>
                      <a:pt x="1815" y="26483"/>
                    </a:lnTo>
                    <a:lnTo>
                      <a:pt x="1518" y="28485"/>
                    </a:lnTo>
                    <a:lnTo>
                      <a:pt x="1243" y="30442"/>
                    </a:lnTo>
                    <a:lnTo>
                      <a:pt x="990" y="32378"/>
                    </a:lnTo>
                    <a:lnTo>
                      <a:pt x="759" y="34259"/>
                    </a:lnTo>
                    <a:lnTo>
                      <a:pt x="550" y="36073"/>
                    </a:lnTo>
                    <a:lnTo>
                      <a:pt x="374" y="37811"/>
                    </a:lnTo>
                    <a:lnTo>
                      <a:pt x="220" y="39472"/>
                    </a:lnTo>
                    <a:lnTo>
                      <a:pt x="165" y="40263"/>
                    </a:lnTo>
                    <a:lnTo>
                      <a:pt x="110" y="41022"/>
                    </a:lnTo>
                    <a:lnTo>
                      <a:pt x="66" y="41759"/>
                    </a:lnTo>
                    <a:lnTo>
                      <a:pt x="33" y="42463"/>
                    </a:lnTo>
                    <a:lnTo>
                      <a:pt x="11" y="43134"/>
                    </a:lnTo>
                    <a:lnTo>
                      <a:pt x="0" y="43783"/>
                    </a:lnTo>
                    <a:lnTo>
                      <a:pt x="0" y="44387"/>
                    </a:lnTo>
                    <a:lnTo>
                      <a:pt x="11" y="44959"/>
                    </a:lnTo>
                    <a:lnTo>
                      <a:pt x="22" y="45498"/>
                    </a:lnTo>
                    <a:lnTo>
                      <a:pt x="66" y="45993"/>
                    </a:lnTo>
                    <a:lnTo>
                      <a:pt x="110" y="46444"/>
                    </a:lnTo>
                    <a:lnTo>
                      <a:pt x="165" y="46862"/>
                    </a:lnTo>
                    <a:lnTo>
                      <a:pt x="297" y="47709"/>
                    </a:lnTo>
                    <a:lnTo>
                      <a:pt x="451" y="48677"/>
                    </a:lnTo>
                    <a:lnTo>
                      <a:pt x="770" y="50931"/>
                    </a:lnTo>
                    <a:lnTo>
                      <a:pt x="1122" y="53560"/>
                    </a:lnTo>
                    <a:lnTo>
                      <a:pt x="1496" y="56474"/>
                    </a:lnTo>
                    <a:lnTo>
                      <a:pt x="1881" y="59597"/>
                    </a:lnTo>
                    <a:lnTo>
                      <a:pt x="2277" y="62864"/>
                    </a:lnTo>
                    <a:lnTo>
                      <a:pt x="3057" y="69473"/>
                    </a:lnTo>
                    <a:lnTo>
                      <a:pt x="3772" y="75698"/>
                    </a:lnTo>
                    <a:lnTo>
                      <a:pt x="4355" y="80911"/>
                    </a:lnTo>
                    <a:lnTo>
                      <a:pt x="4894" y="85827"/>
                    </a:lnTo>
                    <a:lnTo>
                      <a:pt x="16035" y="84441"/>
                    </a:lnTo>
                    <a:lnTo>
                      <a:pt x="15639" y="80097"/>
                    </a:lnTo>
                    <a:lnTo>
                      <a:pt x="15221" y="75489"/>
                    </a:lnTo>
                    <a:lnTo>
                      <a:pt x="14726" y="69968"/>
                    </a:lnTo>
                    <a:lnTo>
                      <a:pt x="14220" y="64073"/>
                    </a:lnTo>
                    <a:lnTo>
                      <a:pt x="13747" y="58366"/>
                    </a:lnTo>
                    <a:lnTo>
                      <a:pt x="13538" y="55748"/>
                    </a:lnTo>
                    <a:lnTo>
                      <a:pt x="13351" y="53373"/>
                    </a:lnTo>
                    <a:lnTo>
                      <a:pt x="13208" y="51316"/>
                    </a:lnTo>
                    <a:lnTo>
                      <a:pt x="13109" y="49644"/>
                    </a:lnTo>
                    <a:lnTo>
                      <a:pt x="13098" y="49270"/>
                    </a:lnTo>
                    <a:lnTo>
                      <a:pt x="13087" y="48875"/>
                    </a:lnTo>
                    <a:lnTo>
                      <a:pt x="13087" y="48457"/>
                    </a:lnTo>
                    <a:lnTo>
                      <a:pt x="13098" y="48028"/>
                    </a:lnTo>
                    <a:lnTo>
                      <a:pt x="13131" y="47115"/>
                    </a:lnTo>
                    <a:lnTo>
                      <a:pt x="13197" y="46147"/>
                    </a:lnTo>
                    <a:lnTo>
                      <a:pt x="13274" y="45113"/>
                    </a:lnTo>
                    <a:lnTo>
                      <a:pt x="13384" y="44036"/>
                    </a:lnTo>
                    <a:lnTo>
                      <a:pt x="13516" y="42925"/>
                    </a:lnTo>
                    <a:lnTo>
                      <a:pt x="13670" y="41770"/>
                    </a:lnTo>
                    <a:lnTo>
                      <a:pt x="13835" y="40582"/>
                    </a:lnTo>
                    <a:lnTo>
                      <a:pt x="14011" y="39373"/>
                    </a:lnTo>
                    <a:lnTo>
                      <a:pt x="14209" y="38152"/>
                    </a:lnTo>
                    <a:lnTo>
                      <a:pt x="14418" y="36931"/>
                    </a:lnTo>
                    <a:lnTo>
                      <a:pt x="14627" y="35688"/>
                    </a:lnTo>
                    <a:lnTo>
                      <a:pt x="14847" y="34457"/>
                    </a:lnTo>
                    <a:lnTo>
                      <a:pt x="15309" y="32037"/>
                    </a:lnTo>
                    <a:lnTo>
                      <a:pt x="15771" y="29706"/>
                    </a:lnTo>
                    <a:lnTo>
                      <a:pt x="16222" y="27517"/>
                    </a:lnTo>
                    <a:lnTo>
                      <a:pt x="16640" y="25515"/>
                    </a:lnTo>
                    <a:lnTo>
                      <a:pt x="17025" y="23767"/>
                    </a:lnTo>
                    <a:lnTo>
                      <a:pt x="17343" y="22315"/>
                    </a:lnTo>
                    <a:lnTo>
                      <a:pt x="17596" y="21215"/>
                    </a:lnTo>
                    <a:lnTo>
                      <a:pt x="17816" y="20281"/>
                    </a:lnTo>
                    <a:lnTo>
                      <a:pt x="17904" y="21237"/>
                    </a:lnTo>
                    <a:lnTo>
                      <a:pt x="18135" y="23866"/>
                    </a:lnTo>
                    <a:lnTo>
                      <a:pt x="18487" y="27737"/>
                    </a:lnTo>
                    <a:lnTo>
                      <a:pt x="18707" y="30025"/>
                    </a:lnTo>
                    <a:lnTo>
                      <a:pt x="18938" y="32466"/>
                    </a:lnTo>
                    <a:lnTo>
                      <a:pt x="19202" y="35028"/>
                    </a:lnTo>
                    <a:lnTo>
                      <a:pt x="19477" y="37657"/>
                    </a:lnTo>
                    <a:lnTo>
                      <a:pt x="19774" y="40285"/>
                    </a:lnTo>
                    <a:lnTo>
                      <a:pt x="20071" y="42881"/>
                    </a:lnTo>
                    <a:lnTo>
                      <a:pt x="20379" y="45388"/>
                    </a:lnTo>
                    <a:lnTo>
                      <a:pt x="20687" y="47753"/>
                    </a:lnTo>
                    <a:lnTo>
                      <a:pt x="20852" y="48875"/>
                    </a:lnTo>
                    <a:lnTo>
                      <a:pt x="21006" y="49930"/>
                    </a:lnTo>
                    <a:lnTo>
                      <a:pt x="21160" y="50931"/>
                    </a:lnTo>
                    <a:lnTo>
                      <a:pt x="21325" y="51866"/>
                    </a:lnTo>
                    <a:lnTo>
                      <a:pt x="21501" y="52834"/>
                    </a:lnTo>
                    <a:lnTo>
                      <a:pt x="21710" y="53901"/>
                    </a:lnTo>
                    <a:lnTo>
                      <a:pt x="21952" y="55077"/>
                    </a:lnTo>
                    <a:lnTo>
                      <a:pt x="22226" y="56353"/>
                    </a:lnTo>
                    <a:lnTo>
                      <a:pt x="22523" y="57706"/>
                    </a:lnTo>
                    <a:lnTo>
                      <a:pt x="22853" y="59135"/>
                    </a:lnTo>
                    <a:lnTo>
                      <a:pt x="23568" y="62182"/>
                    </a:lnTo>
                    <a:lnTo>
                      <a:pt x="24349" y="65426"/>
                    </a:lnTo>
                    <a:lnTo>
                      <a:pt x="25185" y="68769"/>
                    </a:lnTo>
                    <a:lnTo>
                      <a:pt x="26032" y="72168"/>
                    </a:lnTo>
                    <a:lnTo>
                      <a:pt x="26889" y="75511"/>
                    </a:lnTo>
                    <a:lnTo>
                      <a:pt x="27725" y="78755"/>
                    </a:lnTo>
                    <a:lnTo>
                      <a:pt x="28517" y="81802"/>
                    </a:lnTo>
                    <a:lnTo>
                      <a:pt x="29892" y="87037"/>
                    </a:lnTo>
                    <a:lnTo>
                      <a:pt x="30849" y="90622"/>
                    </a:lnTo>
                    <a:lnTo>
                      <a:pt x="31201" y="91953"/>
                    </a:lnTo>
                    <a:lnTo>
                      <a:pt x="41505" y="89313"/>
                    </a:lnTo>
                    <a:lnTo>
                      <a:pt x="41241" y="88059"/>
                    </a:lnTo>
                    <a:lnTo>
                      <a:pt x="40560" y="84694"/>
                    </a:lnTo>
                    <a:lnTo>
                      <a:pt x="40098" y="82374"/>
                    </a:lnTo>
                    <a:lnTo>
                      <a:pt x="39570" y="79734"/>
                    </a:lnTo>
                    <a:lnTo>
                      <a:pt x="39009" y="76842"/>
                    </a:lnTo>
                    <a:lnTo>
                      <a:pt x="38426" y="73751"/>
                    </a:lnTo>
                    <a:lnTo>
                      <a:pt x="37832" y="70551"/>
                    </a:lnTo>
                    <a:lnTo>
                      <a:pt x="37238" y="67296"/>
                    </a:lnTo>
                    <a:lnTo>
                      <a:pt x="36677" y="64051"/>
                    </a:lnTo>
                    <a:lnTo>
                      <a:pt x="36413" y="62457"/>
                    </a:lnTo>
                    <a:lnTo>
                      <a:pt x="36161" y="60895"/>
                    </a:lnTo>
                    <a:lnTo>
                      <a:pt x="35919" y="59366"/>
                    </a:lnTo>
                    <a:lnTo>
                      <a:pt x="35699" y="57882"/>
                    </a:lnTo>
                    <a:lnTo>
                      <a:pt x="35490" y="56463"/>
                    </a:lnTo>
                    <a:lnTo>
                      <a:pt x="35314" y="55099"/>
                    </a:lnTo>
                    <a:lnTo>
                      <a:pt x="35149" y="53813"/>
                    </a:lnTo>
                    <a:lnTo>
                      <a:pt x="35017" y="52614"/>
                    </a:lnTo>
                    <a:lnTo>
                      <a:pt x="34907" y="51492"/>
                    </a:lnTo>
                    <a:lnTo>
                      <a:pt x="34819" y="50480"/>
                    </a:lnTo>
                    <a:lnTo>
                      <a:pt x="34764" y="49468"/>
                    </a:lnTo>
                    <a:lnTo>
                      <a:pt x="34731" y="48380"/>
                    </a:lnTo>
                    <a:lnTo>
                      <a:pt x="34709" y="47203"/>
                    </a:lnTo>
                    <a:lnTo>
                      <a:pt x="34698" y="45960"/>
                    </a:lnTo>
                    <a:lnTo>
                      <a:pt x="34709" y="44651"/>
                    </a:lnTo>
                    <a:lnTo>
                      <a:pt x="34720" y="43266"/>
                    </a:lnTo>
                    <a:lnTo>
                      <a:pt x="34753" y="41825"/>
                    </a:lnTo>
                    <a:lnTo>
                      <a:pt x="34797" y="40329"/>
                    </a:lnTo>
                    <a:lnTo>
                      <a:pt x="34852" y="38790"/>
                    </a:lnTo>
                    <a:lnTo>
                      <a:pt x="34907" y="37195"/>
                    </a:lnTo>
                    <a:lnTo>
                      <a:pt x="35039" y="33896"/>
                    </a:lnTo>
                    <a:lnTo>
                      <a:pt x="35358" y="26945"/>
                    </a:lnTo>
                    <a:lnTo>
                      <a:pt x="35523" y="23371"/>
                    </a:lnTo>
                    <a:lnTo>
                      <a:pt x="35666" y="19786"/>
                    </a:lnTo>
                    <a:lnTo>
                      <a:pt x="35798" y="16211"/>
                    </a:lnTo>
                    <a:lnTo>
                      <a:pt x="35853" y="14452"/>
                    </a:lnTo>
                    <a:lnTo>
                      <a:pt x="35897" y="12703"/>
                    </a:lnTo>
                    <a:lnTo>
                      <a:pt x="35930" y="10988"/>
                    </a:lnTo>
                    <a:lnTo>
                      <a:pt x="35952" y="9294"/>
                    </a:lnTo>
                    <a:lnTo>
                      <a:pt x="35963" y="7633"/>
                    </a:lnTo>
                    <a:lnTo>
                      <a:pt x="35952" y="6006"/>
                    </a:lnTo>
                    <a:lnTo>
                      <a:pt x="35941" y="4433"/>
                    </a:lnTo>
                    <a:lnTo>
                      <a:pt x="35897" y="2904"/>
                    </a:lnTo>
                    <a:lnTo>
                      <a:pt x="35853" y="1420"/>
                    </a:lnTo>
                    <a:lnTo>
                      <a:pt x="35776" y="1"/>
                    </a:lnTo>
                    <a:close/>
                  </a:path>
                </a:pathLst>
              </a:custGeom>
              <a:solidFill>
                <a:srgbClr val="4343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62" name="Google Shape;762;p24"/>
              <p:cNvSpPr/>
              <p:nvPr/>
            </p:nvSpPr>
            <p:spPr>
              <a:xfrm>
                <a:off x="4913776" y="2021875"/>
                <a:ext cx="699784" cy="592615"/>
              </a:xfrm>
              <a:custGeom>
                <a:avLst/>
                <a:gdLst/>
                <a:ahLst/>
                <a:cxnLst/>
                <a:rect l="l" t="t" r="r" b="b"/>
                <a:pathLst>
                  <a:path w="40935" h="34666" extrusionOk="0">
                    <a:moveTo>
                      <a:pt x="35391" y="1"/>
                    </a:moveTo>
                    <a:lnTo>
                      <a:pt x="35281" y="166"/>
                    </a:lnTo>
                    <a:lnTo>
                      <a:pt x="35171" y="342"/>
                    </a:lnTo>
                    <a:lnTo>
                      <a:pt x="35061" y="550"/>
                    </a:lnTo>
                    <a:lnTo>
                      <a:pt x="34940" y="770"/>
                    </a:lnTo>
                    <a:lnTo>
                      <a:pt x="34699" y="1265"/>
                    </a:lnTo>
                    <a:lnTo>
                      <a:pt x="34435" y="1837"/>
                    </a:lnTo>
                    <a:lnTo>
                      <a:pt x="34171" y="2475"/>
                    </a:lnTo>
                    <a:lnTo>
                      <a:pt x="33885" y="3168"/>
                    </a:lnTo>
                    <a:lnTo>
                      <a:pt x="33599" y="3927"/>
                    </a:lnTo>
                    <a:lnTo>
                      <a:pt x="33302" y="4719"/>
                    </a:lnTo>
                    <a:lnTo>
                      <a:pt x="32664" y="6434"/>
                    </a:lnTo>
                    <a:lnTo>
                      <a:pt x="32004" y="8271"/>
                    </a:lnTo>
                    <a:lnTo>
                      <a:pt x="31322" y="10173"/>
                    </a:lnTo>
                    <a:lnTo>
                      <a:pt x="30607" y="12120"/>
                    </a:lnTo>
                    <a:lnTo>
                      <a:pt x="30244" y="13088"/>
                    </a:lnTo>
                    <a:lnTo>
                      <a:pt x="29882" y="14045"/>
                    </a:lnTo>
                    <a:lnTo>
                      <a:pt x="29519" y="14990"/>
                    </a:lnTo>
                    <a:lnTo>
                      <a:pt x="29145" y="15914"/>
                    </a:lnTo>
                    <a:lnTo>
                      <a:pt x="28771" y="16805"/>
                    </a:lnTo>
                    <a:lnTo>
                      <a:pt x="28397" y="17674"/>
                    </a:lnTo>
                    <a:lnTo>
                      <a:pt x="28023" y="18499"/>
                    </a:lnTo>
                    <a:lnTo>
                      <a:pt x="27649" y="19280"/>
                    </a:lnTo>
                    <a:lnTo>
                      <a:pt x="27286" y="20005"/>
                    </a:lnTo>
                    <a:lnTo>
                      <a:pt x="27099" y="20357"/>
                    </a:lnTo>
                    <a:lnTo>
                      <a:pt x="26912" y="20687"/>
                    </a:lnTo>
                    <a:lnTo>
                      <a:pt x="26725" y="21006"/>
                    </a:lnTo>
                    <a:lnTo>
                      <a:pt x="26538" y="21303"/>
                    </a:lnTo>
                    <a:lnTo>
                      <a:pt x="26362" y="21589"/>
                    </a:lnTo>
                    <a:lnTo>
                      <a:pt x="26175" y="21853"/>
                    </a:lnTo>
                    <a:lnTo>
                      <a:pt x="25988" y="22095"/>
                    </a:lnTo>
                    <a:lnTo>
                      <a:pt x="25812" y="22326"/>
                    </a:lnTo>
                    <a:lnTo>
                      <a:pt x="25636" y="22535"/>
                    </a:lnTo>
                    <a:lnTo>
                      <a:pt x="25449" y="22722"/>
                    </a:lnTo>
                    <a:lnTo>
                      <a:pt x="25274" y="22887"/>
                    </a:lnTo>
                    <a:lnTo>
                      <a:pt x="25098" y="23041"/>
                    </a:lnTo>
                    <a:lnTo>
                      <a:pt x="24922" y="23162"/>
                    </a:lnTo>
                    <a:lnTo>
                      <a:pt x="24757" y="23261"/>
                    </a:lnTo>
                    <a:lnTo>
                      <a:pt x="24581" y="23338"/>
                    </a:lnTo>
                    <a:lnTo>
                      <a:pt x="24394" y="23404"/>
                    </a:lnTo>
                    <a:lnTo>
                      <a:pt x="24207" y="23448"/>
                    </a:lnTo>
                    <a:lnTo>
                      <a:pt x="24020" y="23470"/>
                    </a:lnTo>
                    <a:lnTo>
                      <a:pt x="23822" y="23481"/>
                    </a:lnTo>
                    <a:lnTo>
                      <a:pt x="23624" y="23470"/>
                    </a:lnTo>
                    <a:lnTo>
                      <a:pt x="23415" y="23448"/>
                    </a:lnTo>
                    <a:lnTo>
                      <a:pt x="23217" y="23404"/>
                    </a:lnTo>
                    <a:lnTo>
                      <a:pt x="22997" y="23360"/>
                    </a:lnTo>
                    <a:lnTo>
                      <a:pt x="22788" y="23283"/>
                    </a:lnTo>
                    <a:lnTo>
                      <a:pt x="22568" y="23206"/>
                    </a:lnTo>
                    <a:lnTo>
                      <a:pt x="22348" y="23118"/>
                    </a:lnTo>
                    <a:lnTo>
                      <a:pt x="22128" y="23008"/>
                    </a:lnTo>
                    <a:lnTo>
                      <a:pt x="21908" y="22887"/>
                    </a:lnTo>
                    <a:lnTo>
                      <a:pt x="21677" y="22766"/>
                    </a:lnTo>
                    <a:lnTo>
                      <a:pt x="21446" y="22623"/>
                    </a:lnTo>
                    <a:lnTo>
                      <a:pt x="21226" y="22469"/>
                    </a:lnTo>
                    <a:lnTo>
                      <a:pt x="20995" y="22315"/>
                    </a:lnTo>
                    <a:lnTo>
                      <a:pt x="20522" y="21963"/>
                    </a:lnTo>
                    <a:lnTo>
                      <a:pt x="20061" y="21589"/>
                    </a:lnTo>
                    <a:lnTo>
                      <a:pt x="19599" y="21182"/>
                    </a:lnTo>
                    <a:lnTo>
                      <a:pt x="19137" y="20753"/>
                    </a:lnTo>
                    <a:lnTo>
                      <a:pt x="18675" y="20302"/>
                    </a:lnTo>
                    <a:lnTo>
                      <a:pt x="18224" y="19840"/>
                    </a:lnTo>
                    <a:lnTo>
                      <a:pt x="17784" y="19368"/>
                    </a:lnTo>
                    <a:lnTo>
                      <a:pt x="17355" y="18895"/>
                    </a:lnTo>
                    <a:lnTo>
                      <a:pt x="16937" y="18411"/>
                    </a:lnTo>
                    <a:lnTo>
                      <a:pt x="16530" y="17938"/>
                    </a:lnTo>
                    <a:lnTo>
                      <a:pt x="16145" y="17465"/>
                    </a:lnTo>
                    <a:lnTo>
                      <a:pt x="15782" y="17014"/>
                    </a:lnTo>
                    <a:lnTo>
                      <a:pt x="15431" y="16574"/>
                    </a:lnTo>
                    <a:lnTo>
                      <a:pt x="14815" y="15760"/>
                    </a:lnTo>
                    <a:lnTo>
                      <a:pt x="14298" y="15067"/>
                    </a:lnTo>
                    <a:lnTo>
                      <a:pt x="13913" y="14529"/>
                    </a:lnTo>
                    <a:lnTo>
                      <a:pt x="13583" y="14056"/>
                    </a:lnTo>
                    <a:lnTo>
                      <a:pt x="13429" y="13605"/>
                    </a:lnTo>
                    <a:lnTo>
                      <a:pt x="13231" y="13077"/>
                    </a:lnTo>
                    <a:lnTo>
                      <a:pt x="12956" y="12395"/>
                    </a:lnTo>
                    <a:lnTo>
                      <a:pt x="12626" y="11581"/>
                    </a:lnTo>
                    <a:lnTo>
                      <a:pt x="12219" y="10657"/>
                    </a:lnTo>
                    <a:lnTo>
                      <a:pt x="11999" y="10173"/>
                    </a:lnTo>
                    <a:lnTo>
                      <a:pt x="11757" y="9668"/>
                    </a:lnTo>
                    <a:lnTo>
                      <a:pt x="11515" y="9151"/>
                    </a:lnTo>
                    <a:lnTo>
                      <a:pt x="11240" y="8634"/>
                    </a:lnTo>
                    <a:lnTo>
                      <a:pt x="10966" y="8106"/>
                    </a:lnTo>
                    <a:lnTo>
                      <a:pt x="10680" y="7578"/>
                    </a:lnTo>
                    <a:lnTo>
                      <a:pt x="10372" y="7050"/>
                    </a:lnTo>
                    <a:lnTo>
                      <a:pt x="10053" y="6533"/>
                    </a:lnTo>
                    <a:lnTo>
                      <a:pt x="9723" y="6027"/>
                    </a:lnTo>
                    <a:lnTo>
                      <a:pt x="9393" y="5532"/>
                    </a:lnTo>
                    <a:lnTo>
                      <a:pt x="9041" y="5060"/>
                    </a:lnTo>
                    <a:lnTo>
                      <a:pt x="8678" y="4609"/>
                    </a:lnTo>
                    <a:lnTo>
                      <a:pt x="8315" y="4169"/>
                    </a:lnTo>
                    <a:lnTo>
                      <a:pt x="8128" y="3971"/>
                    </a:lnTo>
                    <a:lnTo>
                      <a:pt x="7941" y="3773"/>
                    </a:lnTo>
                    <a:lnTo>
                      <a:pt x="7743" y="3586"/>
                    </a:lnTo>
                    <a:lnTo>
                      <a:pt x="7556" y="3399"/>
                    </a:lnTo>
                    <a:lnTo>
                      <a:pt x="7358" y="3234"/>
                    </a:lnTo>
                    <a:lnTo>
                      <a:pt x="7160" y="3069"/>
                    </a:lnTo>
                    <a:lnTo>
                      <a:pt x="6962" y="2915"/>
                    </a:lnTo>
                    <a:lnTo>
                      <a:pt x="6753" y="2772"/>
                    </a:lnTo>
                    <a:lnTo>
                      <a:pt x="6555" y="2640"/>
                    </a:lnTo>
                    <a:lnTo>
                      <a:pt x="6346" y="2519"/>
                    </a:lnTo>
                    <a:lnTo>
                      <a:pt x="6138" y="2409"/>
                    </a:lnTo>
                    <a:lnTo>
                      <a:pt x="5929" y="2310"/>
                    </a:lnTo>
                    <a:lnTo>
                      <a:pt x="5720" y="2233"/>
                    </a:lnTo>
                    <a:lnTo>
                      <a:pt x="5511" y="2156"/>
                    </a:lnTo>
                    <a:lnTo>
                      <a:pt x="5093" y="2035"/>
                    </a:lnTo>
                    <a:lnTo>
                      <a:pt x="4697" y="1925"/>
                    </a:lnTo>
                    <a:lnTo>
                      <a:pt x="4312" y="1826"/>
                    </a:lnTo>
                    <a:lnTo>
                      <a:pt x="3949" y="1738"/>
                    </a:lnTo>
                    <a:lnTo>
                      <a:pt x="3597" y="1672"/>
                    </a:lnTo>
                    <a:lnTo>
                      <a:pt x="3267" y="1606"/>
                    </a:lnTo>
                    <a:lnTo>
                      <a:pt x="2948" y="1562"/>
                    </a:lnTo>
                    <a:lnTo>
                      <a:pt x="2640" y="1518"/>
                    </a:lnTo>
                    <a:lnTo>
                      <a:pt x="2354" y="1496"/>
                    </a:lnTo>
                    <a:lnTo>
                      <a:pt x="2090" y="1474"/>
                    </a:lnTo>
                    <a:lnTo>
                      <a:pt x="1595" y="1474"/>
                    </a:lnTo>
                    <a:lnTo>
                      <a:pt x="1376" y="1485"/>
                    </a:lnTo>
                    <a:lnTo>
                      <a:pt x="1178" y="1507"/>
                    </a:lnTo>
                    <a:lnTo>
                      <a:pt x="991" y="1529"/>
                    </a:lnTo>
                    <a:lnTo>
                      <a:pt x="815" y="1562"/>
                    </a:lnTo>
                    <a:lnTo>
                      <a:pt x="661" y="1606"/>
                    </a:lnTo>
                    <a:lnTo>
                      <a:pt x="518" y="1661"/>
                    </a:lnTo>
                    <a:lnTo>
                      <a:pt x="397" y="1716"/>
                    </a:lnTo>
                    <a:lnTo>
                      <a:pt x="298" y="1771"/>
                    </a:lnTo>
                    <a:lnTo>
                      <a:pt x="199" y="1848"/>
                    </a:lnTo>
                    <a:lnTo>
                      <a:pt x="133" y="1914"/>
                    </a:lnTo>
                    <a:lnTo>
                      <a:pt x="78" y="1991"/>
                    </a:lnTo>
                    <a:lnTo>
                      <a:pt x="34" y="2079"/>
                    </a:lnTo>
                    <a:lnTo>
                      <a:pt x="12" y="2167"/>
                    </a:lnTo>
                    <a:lnTo>
                      <a:pt x="1" y="2255"/>
                    </a:lnTo>
                    <a:lnTo>
                      <a:pt x="12" y="2354"/>
                    </a:lnTo>
                    <a:lnTo>
                      <a:pt x="34" y="2442"/>
                    </a:lnTo>
                    <a:lnTo>
                      <a:pt x="78" y="2541"/>
                    </a:lnTo>
                    <a:lnTo>
                      <a:pt x="133" y="2651"/>
                    </a:lnTo>
                    <a:lnTo>
                      <a:pt x="199" y="2750"/>
                    </a:lnTo>
                    <a:lnTo>
                      <a:pt x="298" y="2849"/>
                    </a:lnTo>
                    <a:lnTo>
                      <a:pt x="397" y="2959"/>
                    </a:lnTo>
                    <a:lnTo>
                      <a:pt x="529" y="3058"/>
                    </a:lnTo>
                    <a:lnTo>
                      <a:pt x="672" y="3157"/>
                    </a:lnTo>
                    <a:lnTo>
                      <a:pt x="826" y="3256"/>
                    </a:lnTo>
                    <a:lnTo>
                      <a:pt x="991" y="3355"/>
                    </a:lnTo>
                    <a:lnTo>
                      <a:pt x="1178" y="3443"/>
                    </a:lnTo>
                    <a:lnTo>
                      <a:pt x="1573" y="3641"/>
                    </a:lnTo>
                    <a:lnTo>
                      <a:pt x="2442" y="4037"/>
                    </a:lnTo>
                    <a:lnTo>
                      <a:pt x="2904" y="4246"/>
                    </a:lnTo>
                    <a:lnTo>
                      <a:pt x="3366" y="4466"/>
                    </a:lnTo>
                    <a:lnTo>
                      <a:pt x="3806" y="4697"/>
                    </a:lnTo>
                    <a:lnTo>
                      <a:pt x="4026" y="4818"/>
                    </a:lnTo>
                    <a:lnTo>
                      <a:pt x="4235" y="4939"/>
                    </a:lnTo>
                    <a:lnTo>
                      <a:pt x="4433" y="5071"/>
                    </a:lnTo>
                    <a:lnTo>
                      <a:pt x="4620" y="5214"/>
                    </a:lnTo>
                    <a:lnTo>
                      <a:pt x="4796" y="5356"/>
                    </a:lnTo>
                    <a:lnTo>
                      <a:pt x="4961" y="5499"/>
                    </a:lnTo>
                    <a:lnTo>
                      <a:pt x="5115" y="5664"/>
                    </a:lnTo>
                    <a:lnTo>
                      <a:pt x="5247" y="5818"/>
                    </a:lnTo>
                    <a:lnTo>
                      <a:pt x="5368" y="5994"/>
                    </a:lnTo>
                    <a:lnTo>
                      <a:pt x="5467" y="6170"/>
                    </a:lnTo>
                    <a:lnTo>
                      <a:pt x="5544" y="6357"/>
                    </a:lnTo>
                    <a:lnTo>
                      <a:pt x="5599" y="6544"/>
                    </a:lnTo>
                    <a:lnTo>
                      <a:pt x="5643" y="6753"/>
                    </a:lnTo>
                    <a:lnTo>
                      <a:pt x="5654" y="6962"/>
                    </a:lnTo>
                    <a:lnTo>
                      <a:pt x="5654" y="7732"/>
                    </a:lnTo>
                    <a:lnTo>
                      <a:pt x="5665" y="8150"/>
                    </a:lnTo>
                    <a:lnTo>
                      <a:pt x="5676" y="8590"/>
                    </a:lnTo>
                    <a:lnTo>
                      <a:pt x="5698" y="9041"/>
                    </a:lnTo>
                    <a:lnTo>
                      <a:pt x="5731" y="9503"/>
                    </a:lnTo>
                    <a:lnTo>
                      <a:pt x="5775" y="9976"/>
                    </a:lnTo>
                    <a:lnTo>
                      <a:pt x="5841" y="10459"/>
                    </a:lnTo>
                    <a:lnTo>
                      <a:pt x="5929" y="10932"/>
                    </a:lnTo>
                    <a:lnTo>
                      <a:pt x="6028" y="11405"/>
                    </a:lnTo>
                    <a:lnTo>
                      <a:pt x="6149" y="11867"/>
                    </a:lnTo>
                    <a:lnTo>
                      <a:pt x="6215" y="12098"/>
                    </a:lnTo>
                    <a:lnTo>
                      <a:pt x="6291" y="12329"/>
                    </a:lnTo>
                    <a:lnTo>
                      <a:pt x="6379" y="12549"/>
                    </a:lnTo>
                    <a:lnTo>
                      <a:pt x="6467" y="12769"/>
                    </a:lnTo>
                    <a:lnTo>
                      <a:pt x="6566" y="12978"/>
                    </a:lnTo>
                    <a:lnTo>
                      <a:pt x="6676" y="13187"/>
                    </a:lnTo>
                    <a:lnTo>
                      <a:pt x="6786" y="13396"/>
                    </a:lnTo>
                    <a:lnTo>
                      <a:pt x="6907" y="13594"/>
                    </a:lnTo>
                    <a:lnTo>
                      <a:pt x="7039" y="13781"/>
                    </a:lnTo>
                    <a:lnTo>
                      <a:pt x="7182" y="13968"/>
                    </a:lnTo>
                    <a:lnTo>
                      <a:pt x="7270" y="14100"/>
                    </a:lnTo>
                    <a:lnTo>
                      <a:pt x="7347" y="14232"/>
                    </a:lnTo>
                    <a:lnTo>
                      <a:pt x="7413" y="14375"/>
                    </a:lnTo>
                    <a:lnTo>
                      <a:pt x="7457" y="14518"/>
                    </a:lnTo>
                    <a:lnTo>
                      <a:pt x="7490" y="14672"/>
                    </a:lnTo>
                    <a:lnTo>
                      <a:pt x="7512" y="14814"/>
                    </a:lnTo>
                    <a:lnTo>
                      <a:pt x="7523" y="14968"/>
                    </a:lnTo>
                    <a:lnTo>
                      <a:pt x="7512" y="15122"/>
                    </a:lnTo>
                    <a:lnTo>
                      <a:pt x="7490" y="15276"/>
                    </a:lnTo>
                    <a:lnTo>
                      <a:pt x="7457" y="15419"/>
                    </a:lnTo>
                    <a:lnTo>
                      <a:pt x="7402" y="15562"/>
                    </a:lnTo>
                    <a:lnTo>
                      <a:pt x="7347" y="15705"/>
                    </a:lnTo>
                    <a:lnTo>
                      <a:pt x="7270" y="15848"/>
                    </a:lnTo>
                    <a:lnTo>
                      <a:pt x="7182" y="15980"/>
                    </a:lnTo>
                    <a:lnTo>
                      <a:pt x="7083" y="16101"/>
                    </a:lnTo>
                    <a:lnTo>
                      <a:pt x="6973" y="16211"/>
                    </a:lnTo>
                    <a:lnTo>
                      <a:pt x="7468" y="16992"/>
                    </a:lnTo>
                    <a:lnTo>
                      <a:pt x="8051" y="17883"/>
                    </a:lnTo>
                    <a:lnTo>
                      <a:pt x="8832" y="19049"/>
                    </a:lnTo>
                    <a:lnTo>
                      <a:pt x="9283" y="19708"/>
                    </a:lnTo>
                    <a:lnTo>
                      <a:pt x="9778" y="20423"/>
                    </a:lnTo>
                    <a:lnTo>
                      <a:pt x="10317" y="21171"/>
                    </a:lnTo>
                    <a:lnTo>
                      <a:pt x="10878" y="21963"/>
                    </a:lnTo>
                    <a:lnTo>
                      <a:pt x="11471" y="22766"/>
                    </a:lnTo>
                    <a:lnTo>
                      <a:pt x="12098" y="23602"/>
                    </a:lnTo>
                    <a:lnTo>
                      <a:pt x="12758" y="24448"/>
                    </a:lnTo>
                    <a:lnTo>
                      <a:pt x="13429" y="25306"/>
                    </a:lnTo>
                    <a:lnTo>
                      <a:pt x="14122" y="26164"/>
                    </a:lnTo>
                    <a:lnTo>
                      <a:pt x="14837" y="27011"/>
                    </a:lnTo>
                    <a:lnTo>
                      <a:pt x="15563" y="27847"/>
                    </a:lnTo>
                    <a:lnTo>
                      <a:pt x="16299" y="28672"/>
                    </a:lnTo>
                    <a:lnTo>
                      <a:pt x="17047" y="29463"/>
                    </a:lnTo>
                    <a:lnTo>
                      <a:pt x="17421" y="29848"/>
                    </a:lnTo>
                    <a:lnTo>
                      <a:pt x="17795" y="30222"/>
                    </a:lnTo>
                    <a:lnTo>
                      <a:pt x="18169" y="30596"/>
                    </a:lnTo>
                    <a:lnTo>
                      <a:pt x="18554" y="30948"/>
                    </a:lnTo>
                    <a:lnTo>
                      <a:pt x="18928" y="31289"/>
                    </a:lnTo>
                    <a:lnTo>
                      <a:pt x="19302" y="31630"/>
                    </a:lnTo>
                    <a:lnTo>
                      <a:pt x="19676" y="31949"/>
                    </a:lnTo>
                    <a:lnTo>
                      <a:pt x="20061" y="32257"/>
                    </a:lnTo>
                    <a:lnTo>
                      <a:pt x="20435" y="32543"/>
                    </a:lnTo>
                    <a:lnTo>
                      <a:pt x="20797" y="32829"/>
                    </a:lnTo>
                    <a:lnTo>
                      <a:pt x="21171" y="33082"/>
                    </a:lnTo>
                    <a:lnTo>
                      <a:pt x="21534" y="33335"/>
                    </a:lnTo>
                    <a:lnTo>
                      <a:pt x="21908" y="33555"/>
                    </a:lnTo>
                    <a:lnTo>
                      <a:pt x="22260" y="33764"/>
                    </a:lnTo>
                    <a:lnTo>
                      <a:pt x="22623" y="33950"/>
                    </a:lnTo>
                    <a:lnTo>
                      <a:pt x="22975" y="34115"/>
                    </a:lnTo>
                    <a:lnTo>
                      <a:pt x="23327" y="34269"/>
                    </a:lnTo>
                    <a:lnTo>
                      <a:pt x="23668" y="34390"/>
                    </a:lnTo>
                    <a:lnTo>
                      <a:pt x="24009" y="34489"/>
                    </a:lnTo>
                    <a:lnTo>
                      <a:pt x="24350" y="34577"/>
                    </a:lnTo>
                    <a:lnTo>
                      <a:pt x="24680" y="34621"/>
                    </a:lnTo>
                    <a:lnTo>
                      <a:pt x="24999" y="34654"/>
                    </a:lnTo>
                    <a:lnTo>
                      <a:pt x="25164" y="34665"/>
                    </a:lnTo>
                    <a:lnTo>
                      <a:pt x="25317" y="34654"/>
                    </a:lnTo>
                    <a:lnTo>
                      <a:pt x="25647" y="34632"/>
                    </a:lnTo>
                    <a:lnTo>
                      <a:pt x="25966" y="34588"/>
                    </a:lnTo>
                    <a:lnTo>
                      <a:pt x="26296" y="34511"/>
                    </a:lnTo>
                    <a:lnTo>
                      <a:pt x="26637" y="34412"/>
                    </a:lnTo>
                    <a:lnTo>
                      <a:pt x="26967" y="34280"/>
                    </a:lnTo>
                    <a:lnTo>
                      <a:pt x="27308" y="34137"/>
                    </a:lnTo>
                    <a:lnTo>
                      <a:pt x="27638" y="33972"/>
                    </a:lnTo>
                    <a:lnTo>
                      <a:pt x="27979" y="33786"/>
                    </a:lnTo>
                    <a:lnTo>
                      <a:pt x="28320" y="33577"/>
                    </a:lnTo>
                    <a:lnTo>
                      <a:pt x="28661" y="33346"/>
                    </a:lnTo>
                    <a:lnTo>
                      <a:pt x="29002" y="33093"/>
                    </a:lnTo>
                    <a:lnTo>
                      <a:pt x="29343" y="32829"/>
                    </a:lnTo>
                    <a:lnTo>
                      <a:pt x="29684" y="32554"/>
                    </a:lnTo>
                    <a:lnTo>
                      <a:pt x="30025" y="32257"/>
                    </a:lnTo>
                    <a:lnTo>
                      <a:pt x="30365" y="31938"/>
                    </a:lnTo>
                    <a:lnTo>
                      <a:pt x="30706" y="31619"/>
                    </a:lnTo>
                    <a:lnTo>
                      <a:pt x="31047" y="31278"/>
                    </a:lnTo>
                    <a:lnTo>
                      <a:pt x="31377" y="30926"/>
                    </a:lnTo>
                    <a:lnTo>
                      <a:pt x="31718" y="30563"/>
                    </a:lnTo>
                    <a:lnTo>
                      <a:pt x="32048" y="30189"/>
                    </a:lnTo>
                    <a:lnTo>
                      <a:pt x="32378" y="29804"/>
                    </a:lnTo>
                    <a:lnTo>
                      <a:pt x="32708" y="29419"/>
                    </a:lnTo>
                    <a:lnTo>
                      <a:pt x="33038" y="29013"/>
                    </a:lnTo>
                    <a:lnTo>
                      <a:pt x="33687" y="28199"/>
                    </a:lnTo>
                    <a:lnTo>
                      <a:pt x="34314" y="27352"/>
                    </a:lnTo>
                    <a:lnTo>
                      <a:pt x="34929" y="26505"/>
                    </a:lnTo>
                    <a:lnTo>
                      <a:pt x="35523" y="25636"/>
                    </a:lnTo>
                    <a:lnTo>
                      <a:pt x="36095" y="24767"/>
                    </a:lnTo>
                    <a:lnTo>
                      <a:pt x="36656" y="23910"/>
                    </a:lnTo>
                    <a:lnTo>
                      <a:pt x="37184" y="23063"/>
                    </a:lnTo>
                    <a:lnTo>
                      <a:pt x="37690" y="22238"/>
                    </a:lnTo>
                    <a:lnTo>
                      <a:pt x="38163" y="21435"/>
                    </a:lnTo>
                    <a:lnTo>
                      <a:pt x="38614" y="20665"/>
                    </a:lnTo>
                    <a:lnTo>
                      <a:pt x="39021" y="19939"/>
                    </a:lnTo>
                    <a:lnTo>
                      <a:pt x="39406" y="19258"/>
                    </a:lnTo>
                    <a:lnTo>
                      <a:pt x="40043" y="18070"/>
                    </a:lnTo>
                    <a:lnTo>
                      <a:pt x="40527" y="17157"/>
                    </a:lnTo>
                    <a:lnTo>
                      <a:pt x="40835" y="16563"/>
                    </a:lnTo>
                    <a:lnTo>
                      <a:pt x="40934" y="16354"/>
                    </a:lnTo>
                    <a:lnTo>
                      <a:pt x="35391" y="1"/>
                    </a:lnTo>
                    <a:close/>
                  </a:path>
                </a:pathLst>
              </a:custGeom>
              <a:solidFill>
                <a:srgbClr val="FFBDB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63" name="Google Shape;763;p24"/>
              <p:cNvSpPr/>
              <p:nvPr/>
            </p:nvSpPr>
            <p:spPr>
              <a:xfrm>
                <a:off x="5413121" y="2021875"/>
                <a:ext cx="200439" cy="424913"/>
              </a:xfrm>
              <a:custGeom>
                <a:avLst/>
                <a:gdLst/>
                <a:ahLst/>
                <a:cxnLst/>
                <a:rect l="l" t="t" r="r" b="b"/>
                <a:pathLst>
                  <a:path w="11725" h="24856" extrusionOk="0">
                    <a:moveTo>
                      <a:pt x="6181" y="1"/>
                    </a:moveTo>
                    <a:lnTo>
                      <a:pt x="6049" y="199"/>
                    </a:lnTo>
                    <a:lnTo>
                      <a:pt x="5906" y="441"/>
                    </a:lnTo>
                    <a:lnTo>
                      <a:pt x="5763" y="704"/>
                    </a:lnTo>
                    <a:lnTo>
                      <a:pt x="5609" y="1001"/>
                    </a:lnTo>
                    <a:lnTo>
                      <a:pt x="5456" y="1320"/>
                    </a:lnTo>
                    <a:lnTo>
                      <a:pt x="5302" y="1672"/>
                    </a:lnTo>
                    <a:lnTo>
                      <a:pt x="4972" y="2453"/>
                    </a:lnTo>
                    <a:lnTo>
                      <a:pt x="4620" y="3322"/>
                    </a:lnTo>
                    <a:lnTo>
                      <a:pt x="4257" y="4268"/>
                    </a:lnTo>
                    <a:lnTo>
                      <a:pt x="3883" y="5279"/>
                    </a:lnTo>
                    <a:lnTo>
                      <a:pt x="3487" y="6357"/>
                    </a:lnTo>
                    <a:lnTo>
                      <a:pt x="2662" y="8645"/>
                    </a:lnTo>
                    <a:lnTo>
                      <a:pt x="1804" y="11031"/>
                    </a:lnTo>
                    <a:lnTo>
                      <a:pt x="1353" y="12230"/>
                    </a:lnTo>
                    <a:lnTo>
                      <a:pt x="913" y="13429"/>
                    </a:lnTo>
                    <a:lnTo>
                      <a:pt x="452" y="14617"/>
                    </a:lnTo>
                    <a:lnTo>
                      <a:pt x="1" y="15760"/>
                    </a:lnTo>
                    <a:lnTo>
                      <a:pt x="375" y="16068"/>
                    </a:lnTo>
                    <a:lnTo>
                      <a:pt x="793" y="16409"/>
                    </a:lnTo>
                    <a:lnTo>
                      <a:pt x="1221" y="16794"/>
                    </a:lnTo>
                    <a:lnTo>
                      <a:pt x="1672" y="17201"/>
                    </a:lnTo>
                    <a:lnTo>
                      <a:pt x="2134" y="17652"/>
                    </a:lnTo>
                    <a:lnTo>
                      <a:pt x="2596" y="18136"/>
                    </a:lnTo>
                    <a:lnTo>
                      <a:pt x="3069" y="18653"/>
                    </a:lnTo>
                    <a:lnTo>
                      <a:pt x="3553" y="19214"/>
                    </a:lnTo>
                    <a:lnTo>
                      <a:pt x="3784" y="19500"/>
                    </a:lnTo>
                    <a:lnTo>
                      <a:pt x="4015" y="19796"/>
                    </a:lnTo>
                    <a:lnTo>
                      <a:pt x="4257" y="20104"/>
                    </a:lnTo>
                    <a:lnTo>
                      <a:pt x="4488" y="20423"/>
                    </a:lnTo>
                    <a:lnTo>
                      <a:pt x="4708" y="20742"/>
                    </a:lnTo>
                    <a:lnTo>
                      <a:pt x="4928" y="21072"/>
                    </a:lnTo>
                    <a:lnTo>
                      <a:pt x="5148" y="21413"/>
                    </a:lnTo>
                    <a:lnTo>
                      <a:pt x="5368" y="21765"/>
                    </a:lnTo>
                    <a:lnTo>
                      <a:pt x="5577" y="22128"/>
                    </a:lnTo>
                    <a:lnTo>
                      <a:pt x="5774" y="22491"/>
                    </a:lnTo>
                    <a:lnTo>
                      <a:pt x="5972" y="22865"/>
                    </a:lnTo>
                    <a:lnTo>
                      <a:pt x="6159" y="23250"/>
                    </a:lnTo>
                    <a:lnTo>
                      <a:pt x="6335" y="23635"/>
                    </a:lnTo>
                    <a:lnTo>
                      <a:pt x="6511" y="24031"/>
                    </a:lnTo>
                    <a:lnTo>
                      <a:pt x="6676" y="24437"/>
                    </a:lnTo>
                    <a:lnTo>
                      <a:pt x="6830" y="24855"/>
                    </a:lnTo>
                    <a:lnTo>
                      <a:pt x="7358" y="24042"/>
                    </a:lnTo>
                    <a:lnTo>
                      <a:pt x="7864" y="23239"/>
                    </a:lnTo>
                    <a:lnTo>
                      <a:pt x="8348" y="22458"/>
                    </a:lnTo>
                    <a:lnTo>
                      <a:pt x="8799" y="21688"/>
                    </a:lnTo>
                    <a:lnTo>
                      <a:pt x="9239" y="20962"/>
                    </a:lnTo>
                    <a:lnTo>
                      <a:pt x="9635" y="20258"/>
                    </a:lnTo>
                    <a:lnTo>
                      <a:pt x="10350" y="18972"/>
                    </a:lnTo>
                    <a:lnTo>
                      <a:pt x="10932" y="17894"/>
                    </a:lnTo>
                    <a:lnTo>
                      <a:pt x="11361" y="17069"/>
                    </a:lnTo>
                    <a:lnTo>
                      <a:pt x="11724" y="16354"/>
                    </a:lnTo>
                    <a:lnTo>
                      <a:pt x="6181" y="1"/>
                    </a:lnTo>
                    <a:close/>
                  </a:path>
                </a:pathLst>
              </a:custGeom>
              <a:solidFill>
                <a:srgbClr val="1D3C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64" name="Google Shape;764;p24"/>
              <p:cNvSpPr/>
              <p:nvPr/>
            </p:nvSpPr>
            <p:spPr>
              <a:xfrm>
                <a:off x="5518785" y="1851729"/>
                <a:ext cx="647883" cy="1114697"/>
              </a:xfrm>
              <a:custGeom>
                <a:avLst/>
                <a:gdLst/>
                <a:ahLst/>
                <a:cxnLst/>
                <a:rect l="l" t="t" r="r" b="b"/>
                <a:pathLst>
                  <a:path w="37899" h="65206" extrusionOk="0">
                    <a:moveTo>
                      <a:pt x="12505" y="1"/>
                    </a:moveTo>
                    <a:lnTo>
                      <a:pt x="8909" y="946"/>
                    </a:lnTo>
                    <a:lnTo>
                      <a:pt x="0" y="9954"/>
                    </a:lnTo>
                    <a:lnTo>
                      <a:pt x="297" y="11614"/>
                    </a:lnTo>
                    <a:lnTo>
                      <a:pt x="649" y="13561"/>
                    </a:lnTo>
                    <a:lnTo>
                      <a:pt x="1111" y="16123"/>
                    </a:lnTo>
                    <a:lnTo>
                      <a:pt x="1683" y="19203"/>
                    </a:lnTo>
                    <a:lnTo>
                      <a:pt x="2343" y="22711"/>
                    </a:lnTo>
                    <a:lnTo>
                      <a:pt x="3091" y="26560"/>
                    </a:lnTo>
                    <a:lnTo>
                      <a:pt x="3894" y="30640"/>
                    </a:lnTo>
                    <a:lnTo>
                      <a:pt x="4103" y="31718"/>
                    </a:lnTo>
                    <a:lnTo>
                      <a:pt x="4289" y="32840"/>
                    </a:lnTo>
                    <a:lnTo>
                      <a:pt x="4465" y="34017"/>
                    </a:lnTo>
                    <a:lnTo>
                      <a:pt x="4630" y="35237"/>
                    </a:lnTo>
                    <a:lnTo>
                      <a:pt x="4784" y="36502"/>
                    </a:lnTo>
                    <a:lnTo>
                      <a:pt x="4927" y="37789"/>
                    </a:lnTo>
                    <a:lnTo>
                      <a:pt x="5059" y="39097"/>
                    </a:lnTo>
                    <a:lnTo>
                      <a:pt x="5180" y="40428"/>
                    </a:lnTo>
                    <a:lnTo>
                      <a:pt x="5301" y="41781"/>
                    </a:lnTo>
                    <a:lnTo>
                      <a:pt x="5400" y="43134"/>
                    </a:lnTo>
                    <a:lnTo>
                      <a:pt x="5499" y="44486"/>
                    </a:lnTo>
                    <a:lnTo>
                      <a:pt x="5576" y="45839"/>
                    </a:lnTo>
                    <a:lnTo>
                      <a:pt x="5653" y="47192"/>
                    </a:lnTo>
                    <a:lnTo>
                      <a:pt x="5730" y="48512"/>
                    </a:lnTo>
                    <a:lnTo>
                      <a:pt x="5840" y="51107"/>
                    </a:lnTo>
                    <a:lnTo>
                      <a:pt x="5939" y="53559"/>
                    </a:lnTo>
                    <a:lnTo>
                      <a:pt x="6005" y="55847"/>
                    </a:lnTo>
                    <a:lnTo>
                      <a:pt x="6060" y="57904"/>
                    </a:lnTo>
                    <a:lnTo>
                      <a:pt x="6093" y="59685"/>
                    </a:lnTo>
                    <a:lnTo>
                      <a:pt x="6104" y="61159"/>
                    </a:lnTo>
                    <a:lnTo>
                      <a:pt x="6115" y="62270"/>
                    </a:lnTo>
                    <a:lnTo>
                      <a:pt x="6126" y="63215"/>
                    </a:lnTo>
                    <a:lnTo>
                      <a:pt x="7039" y="63424"/>
                    </a:lnTo>
                    <a:lnTo>
                      <a:pt x="7941" y="63633"/>
                    </a:lnTo>
                    <a:lnTo>
                      <a:pt x="8832" y="63809"/>
                    </a:lnTo>
                    <a:lnTo>
                      <a:pt x="9711" y="63985"/>
                    </a:lnTo>
                    <a:lnTo>
                      <a:pt x="10580" y="64150"/>
                    </a:lnTo>
                    <a:lnTo>
                      <a:pt x="11427" y="64293"/>
                    </a:lnTo>
                    <a:lnTo>
                      <a:pt x="12274" y="64425"/>
                    </a:lnTo>
                    <a:lnTo>
                      <a:pt x="13110" y="64557"/>
                    </a:lnTo>
                    <a:lnTo>
                      <a:pt x="13934" y="64667"/>
                    </a:lnTo>
                    <a:lnTo>
                      <a:pt x="14737" y="64766"/>
                    </a:lnTo>
                    <a:lnTo>
                      <a:pt x="15540" y="64854"/>
                    </a:lnTo>
                    <a:lnTo>
                      <a:pt x="16332" y="64931"/>
                    </a:lnTo>
                    <a:lnTo>
                      <a:pt x="17102" y="64997"/>
                    </a:lnTo>
                    <a:lnTo>
                      <a:pt x="17861" y="65052"/>
                    </a:lnTo>
                    <a:lnTo>
                      <a:pt x="18608" y="65107"/>
                    </a:lnTo>
                    <a:lnTo>
                      <a:pt x="19345" y="65140"/>
                    </a:lnTo>
                    <a:lnTo>
                      <a:pt x="20071" y="65173"/>
                    </a:lnTo>
                    <a:lnTo>
                      <a:pt x="20786" y="65195"/>
                    </a:lnTo>
                    <a:lnTo>
                      <a:pt x="21479" y="65206"/>
                    </a:lnTo>
                    <a:lnTo>
                      <a:pt x="22843" y="65206"/>
                    </a:lnTo>
                    <a:lnTo>
                      <a:pt x="23502" y="65195"/>
                    </a:lnTo>
                    <a:lnTo>
                      <a:pt x="24151" y="65173"/>
                    </a:lnTo>
                    <a:lnTo>
                      <a:pt x="24778" y="65151"/>
                    </a:lnTo>
                    <a:lnTo>
                      <a:pt x="25405" y="65118"/>
                    </a:lnTo>
                    <a:lnTo>
                      <a:pt x="26010" y="65085"/>
                    </a:lnTo>
                    <a:lnTo>
                      <a:pt x="27176" y="64997"/>
                    </a:lnTo>
                    <a:lnTo>
                      <a:pt x="28297" y="64887"/>
                    </a:lnTo>
                    <a:lnTo>
                      <a:pt x="29353" y="64766"/>
                    </a:lnTo>
                    <a:lnTo>
                      <a:pt x="30354" y="64634"/>
                    </a:lnTo>
                    <a:lnTo>
                      <a:pt x="31300" y="64480"/>
                    </a:lnTo>
                    <a:lnTo>
                      <a:pt x="32191" y="64326"/>
                    </a:lnTo>
                    <a:lnTo>
                      <a:pt x="33015" y="64161"/>
                    </a:lnTo>
                    <a:lnTo>
                      <a:pt x="33774" y="63996"/>
                    </a:lnTo>
                    <a:lnTo>
                      <a:pt x="34478" y="63831"/>
                    </a:lnTo>
                    <a:lnTo>
                      <a:pt x="35116" y="63666"/>
                    </a:lnTo>
                    <a:lnTo>
                      <a:pt x="35688" y="63501"/>
                    </a:lnTo>
                    <a:lnTo>
                      <a:pt x="36205" y="63358"/>
                    </a:lnTo>
                    <a:lnTo>
                      <a:pt x="36645" y="63215"/>
                    </a:lnTo>
                    <a:lnTo>
                      <a:pt x="37338" y="62984"/>
                    </a:lnTo>
                    <a:lnTo>
                      <a:pt x="37766" y="62831"/>
                    </a:lnTo>
                    <a:lnTo>
                      <a:pt x="37898" y="62776"/>
                    </a:lnTo>
                    <a:lnTo>
                      <a:pt x="37854" y="61434"/>
                    </a:lnTo>
                    <a:lnTo>
                      <a:pt x="37788" y="60103"/>
                    </a:lnTo>
                    <a:lnTo>
                      <a:pt x="37722" y="58761"/>
                    </a:lnTo>
                    <a:lnTo>
                      <a:pt x="37645" y="57431"/>
                    </a:lnTo>
                    <a:lnTo>
                      <a:pt x="37568" y="56089"/>
                    </a:lnTo>
                    <a:lnTo>
                      <a:pt x="37470" y="54747"/>
                    </a:lnTo>
                    <a:lnTo>
                      <a:pt x="37371" y="53416"/>
                    </a:lnTo>
                    <a:lnTo>
                      <a:pt x="37261" y="52075"/>
                    </a:lnTo>
                    <a:lnTo>
                      <a:pt x="37151" y="50744"/>
                    </a:lnTo>
                    <a:lnTo>
                      <a:pt x="37030" y="49413"/>
                    </a:lnTo>
                    <a:lnTo>
                      <a:pt x="36766" y="46774"/>
                    </a:lnTo>
                    <a:lnTo>
                      <a:pt x="36480" y="44156"/>
                    </a:lnTo>
                    <a:lnTo>
                      <a:pt x="36172" y="41561"/>
                    </a:lnTo>
                    <a:lnTo>
                      <a:pt x="35853" y="39010"/>
                    </a:lnTo>
                    <a:lnTo>
                      <a:pt x="35523" y="36491"/>
                    </a:lnTo>
                    <a:lnTo>
                      <a:pt x="35171" y="34028"/>
                    </a:lnTo>
                    <a:lnTo>
                      <a:pt x="34808" y="31608"/>
                    </a:lnTo>
                    <a:lnTo>
                      <a:pt x="34445" y="29255"/>
                    </a:lnTo>
                    <a:lnTo>
                      <a:pt x="34071" y="26967"/>
                    </a:lnTo>
                    <a:lnTo>
                      <a:pt x="33697" y="24746"/>
                    </a:lnTo>
                    <a:lnTo>
                      <a:pt x="33323" y="22612"/>
                    </a:lnTo>
                    <a:lnTo>
                      <a:pt x="32960" y="20555"/>
                    </a:lnTo>
                    <a:lnTo>
                      <a:pt x="32598" y="18587"/>
                    </a:lnTo>
                    <a:lnTo>
                      <a:pt x="32235" y="16706"/>
                    </a:lnTo>
                    <a:lnTo>
                      <a:pt x="31894" y="14936"/>
                    </a:lnTo>
                    <a:lnTo>
                      <a:pt x="31553" y="13275"/>
                    </a:lnTo>
                    <a:lnTo>
                      <a:pt x="31245" y="11724"/>
                    </a:lnTo>
                    <a:lnTo>
                      <a:pt x="30662" y="8986"/>
                    </a:lnTo>
                    <a:lnTo>
                      <a:pt x="30178" y="6764"/>
                    </a:lnTo>
                    <a:lnTo>
                      <a:pt x="29804" y="5126"/>
                    </a:lnTo>
                    <a:lnTo>
                      <a:pt x="29485" y="3762"/>
                    </a:lnTo>
                    <a:lnTo>
                      <a:pt x="28231" y="3410"/>
                    </a:lnTo>
                    <a:lnTo>
                      <a:pt x="26989" y="3080"/>
                    </a:lnTo>
                    <a:lnTo>
                      <a:pt x="25779" y="2772"/>
                    </a:lnTo>
                    <a:lnTo>
                      <a:pt x="24591" y="2475"/>
                    </a:lnTo>
                    <a:lnTo>
                      <a:pt x="23436" y="2200"/>
                    </a:lnTo>
                    <a:lnTo>
                      <a:pt x="22337" y="1947"/>
                    </a:lnTo>
                    <a:lnTo>
                      <a:pt x="20335" y="1485"/>
                    </a:lnTo>
                    <a:lnTo>
                      <a:pt x="18630" y="1122"/>
                    </a:lnTo>
                    <a:lnTo>
                      <a:pt x="17333" y="848"/>
                    </a:lnTo>
                    <a:lnTo>
                      <a:pt x="16189" y="628"/>
                    </a:lnTo>
                    <a:lnTo>
                      <a:pt x="12505" y="1"/>
                    </a:lnTo>
                    <a:close/>
                  </a:path>
                </a:pathLst>
              </a:custGeom>
              <a:solidFill>
                <a:srgbClr val="007AC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65" name="Google Shape;765;p24"/>
              <p:cNvSpPr/>
              <p:nvPr/>
            </p:nvSpPr>
            <p:spPr>
              <a:xfrm>
                <a:off x="6096152" y="2680084"/>
                <a:ext cx="107357" cy="169035"/>
              </a:xfrm>
              <a:custGeom>
                <a:avLst/>
                <a:gdLst/>
                <a:ahLst/>
                <a:cxnLst/>
                <a:rect l="l" t="t" r="r" b="b"/>
                <a:pathLst>
                  <a:path w="6280" h="9888" extrusionOk="0">
                    <a:moveTo>
                      <a:pt x="5147" y="1"/>
                    </a:moveTo>
                    <a:lnTo>
                      <a:pt x="0" y="3388"/>
                    </a:lnTo>
                    <a:lnTo>
                      <a:pt x="374" y="8216"/>
                    </a:lnTo>
                    <a:lnTo>
                      <a:pt x="4410" y="9887"/>
                    </a:lnTo>
                    <a:lnTo>
                      <a:pt x="4663" y="9635"/>
                    </a:lnTo>
                    <a:lnTo>
                      <a:pt x="4916" y="9349"/>
                    </a:lnTo>
                    <a:lnTo>
                      <a:pt x="5224" y="8986"/>
                    </a:lnTo>
                    <a:lnTo>
                      <a:pt x="5389" y="8788"/>
                    </a:lnTo>
                    <a:lnTo>
                      <a:pt x="5554" y="8579"/>
                    </a:lnTo>
                    <a:lnTo>
                      <a:pt x="5708" y="8359"/>
                    </a:lnTo>
                    <a:lnTo>
                      <a:pt x="5851" y="8139"/>
                    </a:lnTo>
                    <a:lnTo>
                      <a:pt x="5983" y="7919"/>
                    </a:lnTo>
                    <a:lnTo>
                      <a:pt x="6093" y="7710"/>
                    </a:lnTo>
                    <a:lnTo>
                      <a:pt x="6181" y="7490"/>
                    </a:lnTo>
                    <a:lnTo>
                      <a:pt x="6247" y="7292"/>
                    </a:lnTo>
                    <a:lnTo>
                      <a:pt x="6258" y="7193"/>
                    </a:lnTo>
                    <a:lnTo>
                      <a:pt x="6269" y="7094"/>
                    </a:lnTo>
                    <a:lnTo>
                      <a:pt x="6280" y="6995"/>
                    </a:lnTo>
                    <a:lnTo>
                      <a:pt x="6269" y="6896"/>
                    </a:lnTo>
                    <a:lnTo>
                      <a:pt x="6258" y="6797"/>
                    </a:lnTo>
                    <a:lnTo>
                      <a:pt x="6236" y="6709"/>
                    </a:lnTo>
                    <a:lnTo>
                      <a:pt x="6181" y="6522"/>
                    </a:lnTo>
                    <a:lnTo>
                      <a:pt x="6104" y="6357"/>
                    </a:lnTo>
                    <a:lnTo>
                      <a:pt x="6005" y="6192"/>
                    </a:lnTo>
                    <a:lnTo>
                      <a:pt x="5906" y="6038"/>
                    </a:lnTo>
                    <a:lnTo>
                      <a:pt x="5796" y="5895"/>
                    </a:lnTo>
                    <a:lnTo>
                      <a:pt x="5675" y="5763"/>
                    </a:lnTo>
                    <a:lnTo>
                      <a:pt x="5565" y="5642"/>
                    </a:lnTo>
                    <a:lnTo>
                      <a:pt x="5356" y="5455"/>
                    </a:lnTo>
                    <a:lnTo>
                      <a:pt x="5213" y="5334"/>
                    </a:lnTo>
                    <a:lnTo>
                      <a:pt x="5147" y="5290"/>
                    </a:lnTo>
                    <a:lnTo>
                      <a:pt x="5246" y="4971"/>
                    </a:lnTo>
                    <a:lnTo>
                      <a:pt x="5334" y="4653"/>
                    </a:lnTo>
                    <a:lnTo>
                      <a:pt x="5400" y="4345"/>
                    </a:lnTo>
                    <a:lnTo>
                      <a:pt x="5466" y="4048"/>
                    </a:lnTo>
                    <a:lnTo>
                      <a:pt x="5521" y="3762"/>
                    </a:lnTo>
                    <a:lnTo>
                      <a:pt x="5565" y="3498"/>
                    </a:lnTo>
                    <a:lnTo>
                      <a:pt x="5598" y="3234"/>
                    </a:lnTo>
                    <a:lnTo>
                      <a:pt x="5620" y="2981"/>
                    </a:lnTo>
                    <a:lnTo>
                      <a:pt x="5631" y="2739"/>
                    </a:lnTo>
                    <a:lnTo>
                      <a:pt x="5642" y="2497"/>
                    </a:lnTo>
                    <a:lnTo>
                      <a:pt x="5631" y="2068"/>
                    </a:lnTo>
                    <a:lnTo>
                      <a:pt x="5609" y="1672"/>
                    </a:lnTo>
                    <a:lnTo>
                      <a:pt x="5565" y="1320"/>
                    </a:lnTo>
                    <a:lnTo>
                      <a:pt x="5510" y="1012"/>
                    </a:lnTo>
                    <a:lnTo>
                      <a:pt x="5444" y="748"/>
                    </a:lnTo>
                    <a:lnTo>
                      <a:pt x="5378" y="517"/>
                    </a:lnTo>
                    <a:lnTo>
                      <a:pt x="5301" y="330"/>
                    </a:lnTo>
                    <a:lnTo>
                      <a:pt x="5246" y="187"/>
                    </a:lnTo>
                    <a:lnTo>
                      <a:pt x="5191" y="89"/>
                    </a:lnTo>
                    <a:lnTo>
                      <a:pt x="5147" y="1"/>
                    </a:lnTo>
                    <a:close/>
                  </a:path>
                </a:pathLst>
              </a:custGeom>
              <a:solidFill>
                <a:srgbClr val="FF919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66" name="Google Shape;766;p24"/>
              <p:cNvSpPr/>
              <p:nvPr/>
            </p:nvSpPr>
            <p:spPr>
              <a:xfrm>
                <a:off x="6054218" y="2089930"/>
                <a:ext cx="389937" cy="767839"/>
              </a:xfrm>
              <a:custGeom>
                <a:avLst/>
                <a:gdLst/>
                <a:ahLst/>
                <a:cxnLst/>
                <a:rect l="l" t="t" r="r" b="b"/>
                <a:pathLst>
                  <a:path w="22810" h="44916" extrusionOk="0">
                    <a:moveTo>
                      <a:pt x="9954" y="1"/>
                    </a:moveTo>
                    <a:lnTo>
                      <a:pt x="4015" y="2420"/>
                    </a:lnTo>
                    <a:lnTo>
                      <a:pt x="4268" y="9041"/>
                    </a:lnTo>
                    <a:lnTo>
                      <a:pt x="5852" y="10064"/>
                    </a:lnTo>
                    <a:lnTo>
                      <a:pt x="6632" y="10581"/>
                    </a:lnTo>
                    <a:lnTo>
                      <a:pt x="7391" y="11086"/>
                    </a:lnTo>
                    <a:lnTo>
                      <a:pt x="8139" y="11603"/>
                    </a:lnTo>
                    <a:lnTo>
                      <a:pt x="8854" y="12120"/>
                    </a:lnTo>
                    <a:lnTo>
                      <a:pt x="9536" y="12626"/>
                    </a:lnTo>
                    <a:lnTo>
                      <a:pt x="10174" y="13143"/>
                    </a:lnTo>
                    <a:lnTo>
                      <a:pt x="10471" y="13385"/>
                    </a:lnTo>
                    <a:lnTo>
                      <a:pt x="10768" y="13638"/>
                    </a:lnTo>
                    <a:lnTo>
                      <a:pt x="11042" y="13891"/>
                    </a:lnTo>
                    <a:lnTo>
                      <a:pt x="11295" y="14133"/>
                    </a:lnTo>
                    <a:lnTo>
                      <a:pt x="11548" y="14375"/>
                    </a:lnTo>
                    <a:lnTo>
                      <a:pt x="11768" y="14617"/>
                    </a:lnTo>
                    <a:lnTo>
                      <a:pt x="11988" y="14859"/>
                    </a:lnTo>
                    <a:lnTo>
                      <a:pt x="12175" y="15101"/>
                    </a:lnTo>
                    <a:lnTo>
                      <a:pt x="12351" y="15332"/>
                    </a:lnTo>
                    <a:lnTo>
                      <a:pt x="12505" y="15563"/>
                    </a:lnTo>
                    <a:lnTo>
                      <a:pt x="12648" y="15793"/>
                    </a:lnTo>
                    <a:lnTo>
                      <a:pt x="12758" y="16024"/>
                    </a:lnTo>
                    <a:lnTo>
                      <a:pt x="12846" y="16244"/>
                    </a:lnTo>
                    <a:lnTo>
                      <a:pt x="12923" y="16464"/>
                    </a:lnTo>
                    <a:lnTo>
                      <a:pt x="12967" y="16684"/>
                    </a:lnTo>
                    <a:lnTo>
                      <a:pt x="12989" y="16893"/>
                    </a:lnTo>
                    <a:lnTo>
                      <a:pt x="12989" y="17069"/>
                    </a:lnTo>
                    <a:lnTo>
                      <a:pt x="12967" y="17256"/>
                    </a:lnTo>
                    <a:lnTo>
                      <a:pt x="12934" y="17454"/>
                    </a:lnTo>
                    <a:lnTo>
                      <a:pt x="12901" y="17663"/>
                    </a:lnTo>
                    <a:lnTo>
                      <a:pt x="12835" y="17883"/>
                    </a:lnTo>
                    <a:lnTo>
                      <a:pt x="12769" y="18114"/>
                    </a:lnTo>
                    <a:lnTo>
                      <a:pt x="12692" y="18356"/>
                    </a:lnTo>
                    <a:lnTo>
                      <a:pt x="12593" y="18609"/>
                    </a:lnTo>
                    <a:lnTo>
                      <a:pt x="12494" y="18862"/>
                    </a:lnTo>
                    <a:lnTo>
                      <a:pt x="12373" y="19137"/>
                    </a:lnTo>
                    <a:lnTo>
                      <a:pt x="12120" y="19698"/>
                    </a:lnTo>
                    <a:lnTo>
                      <a:pt x="11823" y="20292"/>
                    </a:lnTo>
                    <a:lnTo>
                      <a:pt x="11493" y="20907"/>
                    </a:lnTo>
                    <a:lnTo>
                      <a:pt x="11130" y="21545"/>
                    </a:lnTo>
                    <a:lnTo>
                      <a:pt x="10735" y="22194"/>
                    </a:lnTo>
                    <a:lnTo>
                      <a:pt x="10328" y="22865"/>
                    </a:lnTo>
                    <a:lnTo>
                      <a:pt x="9899" y="23547"/>
                    </a:lnTo>
                    <a:lnTo>
                      <a:pt x="9448" y="24229"/>
                    </a:lnTo>
                    <a:lnTo>
                      <a:pt x="8997" y="24911"/>
                    </a:lnTo>
                    <a:lnTo>
                      <a:pt x="8535" y="25592"/>
                    </a:lnTo>
                    <a:lnTo>
                      <a:pt x="8062" y="26263"/>
                    </a:lnTo>
                    <a:lnTo>
                      <a:pt x="7127" y="27583"/>
                    </a:lnTo>
                    <a:lnTo>
                      <a:pt x="6214" y="28826"/>
                    </a:lnTo>
                    <a:lnTo>
                      <a:pt x="5368" y="29958"/>
                    </a:lnTo>
                    <a:lnTo>
                      <a:pt x="4609" y="30959"/>
                    </a:lnTo>
                    <a:lnTo>
                      <a:pt x="3960" y="31795"/>
                    </a:lnTo>
                    <a:lnTo>
                      <a:pt x="3465" y="32422"/>
                    </a:lnTo>
                    <a:lnTo>
                      <a:pt x="3036" y="32972"/>
                    </a:lnTo>
                    <a:lnTo>
                      <a:pt x="2750" y="33291"/>
                    </a:lnTo>
                    <a:lnTo>
                      <a:pt x="2486" y="33599"/>
                    </a:lnTo>
                    <a:lnTo>
                      <a:pt x="2233" y="33907"/>
                    </a:lnTo>
                    <a:lnTo>
                      <a:pt x="2002" y="34215"/>
                    </a:lnTo>
                    <a:lnTo>
                      <a:pt x="1782" y="34512"/>
                    </a:lnTo>
                    <a:lnTo>
                      <a:pt x="1573" y="34808"/>
                    </a:lnTo>
                    <a:lnTo>
                      <a:pt x="1387" y="35105"/>
                    </a:lnTo>
                    <a:lnTo>
                      <a:pt x="1211" y="35391"/>
                    </a:lnTo>
                    <a:lnTo>
                      <a:pt x="1057" y="35666"/>
                    </a:lnTo>
                    <a:lnTo>
                      <a:pt x="903" y="35941"/>
                    </a:lnTo>
                    <a:lnTo>
                      <a:pt x="771" y="36216"/>
                    </a:lnTo>
                    <a:lnTo>
                      <a:pt x="639" y="36491"/>
                    </a:lnTo>
                    <a:lnTo>
                      <a:pt x="529" y="36755"/>
                    </a:lnTo>
                    <a:lnTo>
                      <a:pt x="430" y="37008"/>
                    </a:lnTo>
                    <a:lnTo>
                      <a:pt x="342" y="37261"/>
                    </a:lnTo>
                    <a:lnTo>
                      <a:pt x="265" y="37514"/>
                    </a:lnTo>
                    <a:lnTo>
                      <a:pt x="199" y="37756"/>
                    </a:lnTo>
                    <a:lnTo>
                      <a:pt x="144" y="37998"/>
                    </a:lnTo>
                    <a:lnTo>
                      <a:pt x="100" y="38229"/>
                    </a:lnTo>
                    <a:lnTo>
                      <a:pt x="67" y="38460"/>
                    </a:lnTo>
                    <a:lnTo>
                      <a:pt x="34" y="38691"/>
                    </a:lnTo>
                    <a:lnTo>
                      <a:pt x="12" y="38911"/>
                    </a:lnTo>
                    <a:lnTo>
                      <a:pt x="1" y="39131"/>
                    </a:lnTo>
                    <a:lnTo>
                      <a:pt x="1" y="39340"/>
                    </a:lnTo>
                    <a:lnTo>
                      <a:pt x="12" y="39548"/>
                    </a:lnTo>
                    <a:lnTo>
                      <a:pt x="23" y="39746"/>
                    </a:lnTo>
                    <a:lnTo>
                      <a:pt x="45" y="39944"/>
                    </a:lnTo>
                    <a:lnTo>
                      <a:pt x="67" y="40131"/>
                    </a:lnTo>
                    <a:lnTo>
                      <a:pt x="100" y="40318"/>
                    </a:lnTo>
                    <a:lnTo>
                      <a:pt x="133" y="40505"/>
                    </a:lnTo>
                    <a:lnTo>
                      <a:pt x="221" y="40857"/>
                    </a:lnTo>
                    <a:lnTo>
                      <a:pt x="331" y="41187"/>
                    </a:lnTo>
                    <a:lnTo>
                      <a:pt x="452" y="41495"/>
                    </a:lnTo>
                    <a:lnTo>
                      <a:pt x="595" y="41781"/>
                    </a:lnTo>
                    <a:lnTo>
                      <a:pt x="738" y="42045"/>
                    </a:lnTo>
                    <a:lnTo>
                      <a:pt x="881" y="42298"/>
                    </a:lnTo>
                    <a:lnTo>
                      <a:pt x="1035" y="42518"/>
                    </a:lnTo>
                    <a:lnTo>
                      <a:pt x="1189" y="42727"/>
                    </a:lnTo>
                    <a:lnTo>
                      <a:pt x="1343" y="42914"/>
                    </a:lnTo>
                    <a:lnTo>
                      <a:pt x="1485" y="43079"/>
                    </a:lnTo>
                    <a:lnTo>
                      <a:pt x="1617" y="43222"/>
                    </a:lnTo>
                    <a:lnTo>
                      <a:pt x="1848" y="43442"/>
                    </a:lnTo>
                    <a:lnTo>
                      <a:pt x="2002" y="43574"/>
                    </a:lnTo>
                    <a:lnTo>
                      <a:pt x="2057" y="43618"/>
                    </a:lnTo>
                    <a:lnTo>
                      <a:pt x="2299" y="43706"/>
                    </a:lnTo>
                    <a:lnTo>
                      <a:pt x="2926" y="43937"/>
                    </a:lnTo>
                    <a:lnTo>
                      <a:pt x="3355" y="44080"/>
                    </a:lnTo>
                    <a:lnTo>
                      <a:pt x="3828" y="44233"/>
                    </a:lnTo>
                    <a:lnTo>
                      <a:pt x="4334" y="44387"/>
                    </a:lnTo>
                    <a:lnTo>
                      <a:pt x="4862" y="44541"/>
                    </a:lnTo>
                    <a:lnTo>
                      <a:pt x="5390" y="44673"/>
                    </a:lnTo>
                    <a:lnTo>
                      <a:pt x="5896" y="44783"/>
                    </a:lnTo>
                    <a:lnTo>
                      <a:pt x="6149" y="44827"/>
                    </a:lnTo>
                    <a:lnTo>
                      <a:pt x="6379" y="44871"/>
                    </a:lnTo>
                    <a:lnTo>
                      <a:pt x="6599" y="44893"/>
                    </a:lnTo>
                    <a:lnTo>
                      <a:pt x="6819" y="44915"/>
                    </a:lnTo>
                    <a:lnTo>
                      <a:pt x="7006" y="44915"/>
                    </a:lnTo>
                    <a:lnTo>
                      <a:pt x="7182" y="44904"/>
                    </a:lnTo>
                    <a:lnTo>
                      <a:pt x="7347" y="44882"/>
                    </a:lnTo>
                    <a:lnTo>
                      <a:pt x="7479" y="44849"/>
                    </a:lnTo>
                    <a:lnTo>
                      <a:pt x="7589" y="44794"/>
                    </a:lnTo>
                    <a:lnTo>
                      <a:pt x="7644" y="44761"/>
                    </a:lnTo>
                    <a:lnTo>
                      <a:pt x="7677" y="44717"/>
                    </a:lnTo>
                    <a:lnTo>
                      <a:pt x="7710" y="44673"/>
                    </a:lnTo>
                    <a:lnTo>
                      <a:pt x="7732" y="44629"/>
                    </a:lnTo>
                    <a:lnTo>
                      <a:pt x="7754" y="44574"/>
                    </a:lnTo>
                    <a:lnTo>
                      <a:pt x="7765" y="44519"/>
                    </a:lnTo>
                    <a:lnTo>
                      <a:pt x="7765" y="44409"/>
                    </a:lnTo>
                    <a:lnTo>
                      <a:pt x="7743" y="44299"/>
                    </a:lnTo>
                    <a:lnTo>
                      <a:pt x="7710" y="44189"/>
                    </a:lnTo>
                    <a:lnTo>
                      <a:pt x="7644" y="44091"/>
                    </a:lnTo>
                    <a:lnTo>
                      <a:pt x="7567" y="43992"/>
                    </a:lnTo>
                    <a:lnTo>
                      <a:pt x="7468" y="43893"/>
                    </a:lnTo>
                    <a:lnTo>
                      <a:pt x="7358" y="43805"/>
                    </a:lnTo>
                    <a:lnTo>
                      <a:pt x="7237" y="43717"/>
                    </a:lnTo>
                    <a:lnTo>
                      <a:pt x="7105" y="43629"/>
                    </a:lnTo>
                    <a:lnTo>
                      <a:pt x="6951" y="43552"/>
                    </a:lnTo>
                    <a:lnTo>
                      <a:pt x="6797" y="43475"/>
                    </a:lnTo>
                    <a:lnTo>
                      <a:pt x="6632" y="43398"/>
                    </a:lnTo>
                    <a:lnTo>
                      <a:pt x="6291" y="43266"/>
                    </a:lnTo>
                    <a:lnTo>
                      <a:pt x="5940" y="43145"/>
                    </a:lnTo>
                    <a:lnTo>
                      <a:pt x="5577" y="43046"/>
                    </a:lnTo>
                    <a:lnTo>
                      <a:pt x="5236" y="42958"/>
                    </a:lnTo>
                    <a:lnTo>
                      <a:pt x="4906" y="42881"/>
                    </a:lnTo>
                    <a:lnTo>
                      <a:pt x="4620" y="42826"/>
                    </a:lnTo>
                    <a:lnTo>
                      <a:pt x="4180" y="42738"/>
                    </a:lnTo>
                    <a:lnTo>
                      <a:pt x="4004" y="42716"/>
                    </a:lnTo>
                    <a:lnTo>
                      <a:pt x="4081" y="40351"/>
                    </a:lnTo>
                    <a:lnTo>
                      <a:pt x="4961" y="39438"/>
                    </a:lnTo>
                    <a:lnTo>
                      <a:pt x="5973" y="38372"/>
                    </a:lnTo>
                    <a:lnTo>
                      <a:pt x="7270" y="36975"/>
                    </a:lnTo>
                    <a:lnTo>
                      <a:pt x="8810" y="35303"/>
                    </a:lnTo>
                    <a:lnTo>
                      <a:pt x="9646" y="34380"/>
                    </a:lnTo>
                    <a:lnTo>
                      <a:pt x="10504" y="33401"/>
                    </a:lnTo>
                    <a:lnTo>
                      <a:pt x="11394" y="32389"/>
                    </a:lnTo>
                    <a:lnTo>
                      <a:pt x="12307" y="31333"/>
                    </a:lnTo>
                    <a:lnTo>
                      <a:pt x="13231" y="30255"/>
                    </a:lnTo>
                    <a:lnTo>
                      <a:pt x="14155" y="29145"/>
                    </a:lnTo>
                    <a:lnTo>
                      <a:pt x="15068" y="28023"/>
                    </a:lnTo>
                    <a:lnTo>
                      <a:pt x="15969" y="26890"/>
                    </a:lnTo>
                    <a:lnTo>
                      <a:pt x="16849" y="25757"/>
                    </a:lnTo>
                    <a:lnTo>
                      <a:pt x="17696" y="24625"/>
                    </a:lnTo>
                    <a:lnTo>
                      <a:pt x="18510" y="23503"/>
                    </a:lnTo>
                    <a:lnTo>
                      <a:pt x="18895" y="22942"/>
                    </a:lnTo>
                    <a:lnTo>
                      <a:pt x="19269" y="22392"/>
                    </a:lnTo>
                    <a:lnTo>
                      <a:pt x="19632" y="21853"/>
                    </a:lnTo>
                    <a:lnTo>
                      <a:pt x="19984" y="21314"/>
                    </a:lnTo>
                    <a:lnTo>
                      <a:pt x="20314" y="20786"/>
                    </a:lnTo>
                    <a:lnTo>
                      <a:pt x="20632" y="20270"/>
                    </a:lnTo>
                    <a:lnTo>
                      <a:pt x="20940" y="19753"/>
                    </a:lnTo>
                    <a:lnTo>
                      <a:pt x="21215" y="19258"/>
                    </a:lnTo>
                    <a:lnTo>
                      <a:pt x="21479" y="18763"/>
                    </a:lnTo>
                    <a:lnTo>
                      <a:pt x="21721" y="18290"/>
                    </a:lnTo>
                    <a:lnTo>
                      <a:pt x="21941" y="17817"/>
                    </a:lnTo>
                    <a:lnTo>
                      <a:pt x="22139" y="17366"/>
                    </a:lnTo>
                    <a:lnTo>
                      <a:pt x="22315" y="16926"/>
                    </a:lnTo>
                    <a:lnTo>
                      <a:pt x="22458" y="16508"/>
                    </a:lnTo>
                    <a:lnTo>
                      <a:pt x="22579" y="16101"/>
                    </a:lnTo>
                    <a:lnTo>
                      <a:pt x="22678" y="15705"/>
                    </a:lnTo>
                    <a:lnTo>
                      <a:pt x="22755" y="15332"/>
                    </a:lnTo>
                    <a:lnTo>
                      <a:pt x="22777" y="15156"/>
                    </a:lnTo>
                    <a:lnTo>
                      <a:pt x="22799" y="14980"/>
                    </a:lnTo>
                    <a:lnTo>
                      <a:pt x="22799" y="14815"/>
                    </a:lnTo>
                    <a:lnTo>
                      <a:pt x="22810" y="14650"/>
                    </a:lnTo>
                    <a:lnTo>
                      <a:pt x="22799" y="14485"/>
                    </a:lnTo>
                    <a:lnTo>
                      <a:pt x="22788" y="14331"/>
                    </a:lnTo>
                    <a:lnTo>
                      <a:pt x="22766" y="14177"/>
                    </a:lnTo>
                    <a:lnTo>
                      <a:pt x="22744" y="14034"/>
                    </a:lnTo>
                    <a:lnTo>
                      <a:pt x="22700" y="13902"/>
                    </a:lnTo>
                    <a:lnTo>
                      <a:pt x="22656" y="13759"/>
                    </a:lnTo>
                    <a:lnTo>
                      <a:pt x="22546" y="13495"/>
                    </a:lnTo>
                    <a:lnTo>
                      <a:pt x="22414" y="13220"/>
                    </a:lnTo>
                    <a:lnTo>
                      <a:pt x="22249" y="12923"/>
                    </a:lnTo>
                    <a:lnTo>
                      <a:pt x="22051" y="12604"/>
                    </a:lnTo>
                    <a:lnTo>
                      <a:pt x="21842" y="12274"/>
                    </a:lnTo>
                    <a:lnTo>
                      <a:pt x="21600" y="11922"/>
                    </a:lnTo>
                    <a:lnTo>
                      <a:pt x="21336" y="11570"/>
                    </a:lnTo>
                    <a:lnTo>
                      <a:pt x="21050" y="11196"/>
                    </a:lnTo>
                    <a:lnTo>
                      <a:pt x="20742" y="10812"/>
                    </a:lnTo>
                    <a:lnTo>
                      <a:pt x="20424" y="10416"/>
                    </a:lnTo>
                    <a:lnTo>
                      <a:pt x="20072" y="10009"/>
                    </a:lnTo>
                    <a:lnTo>
                      <a:pt x="19709" y="9580"/>
                    </a:lnTo>
                    <a:lnTo>
                      <a:pt x="18928" y="8722"/>
                    </a:lnTo>
                    <a:lnTo>
                      <a:pt x="18081" y="7809"/>
                    </a:lnTo>
                    <a:lnTo>
                      <a:pt x="17179" y="6885"/>
                    </a:lnTo>
                    <a:lnTo>
                      <a:pt x="16233" y="5929"/>
                    </a:lnTo>
                    <a:lnTo>
                      <a:pt x="15244" y="4950"/>
                    </a:lnTo>
                    <a:lnTo>
                      <a:pt x="14221" y="3971"/>
                    </a:lnTo>
                    <a:lnTo>
                      <a:pt x="13176" y="2970"/>
                    </a:lnTo>
                    <a:lnTo>
                      <a:pt x="12109" y="1980"/>
                    </a:lnTo>
                    <a:lnTo>
                      <a:pt x="11031" y="991"/>
                    </a:lnTo>
                    <a:lnTo>
                      <a:pt x="9954" y="1"/>
                    </a:lnTo>
                    <a:close/>
                  </a:path>
                </a:pathLst>
              </a:custGeom>
              <a:solidFill>
                <a:srgbClr val="FFBDB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67" name="Google Shape;767;p24"/>
              <p:cNvSpPr/>
              <p:nvPr/>
            </p:nvSpPr>
            <p:spPr>
              <a:xfrm>
                <a:off x="5961717" y="1916023"/>
                <a:ext cx="262665" cy="328463"/>
              </a:xfrm>
              <a:custGeom>
                <a:avLst/>
                <a:gdLst/>
                <a:ahLst/>
                <a:cxnLst/>
                <a:rect l="l" t="t" r="r" b="b"/>
                <a:pathLst>
                  <a:path w="15365" h="19214" extrusionOk="0">
                    <a:moveTo>
                      <a:pt x="3575" y="1"/>
                    </a:moveTo>
                    <a:lnTo>
                      <a:pt x="3487" y="89"/>
                    </a:lnTo>
                    <a:lnTo>
                      <a:pt x="3245" y="353"/>
                    </a:lnTo>
                    <a:lnTo>
                      <a:pt x="2893" y="782"/>
                    </a:lnTo>
                    <a:lnTo>
                      <a:pt x="2684" y="1057"/>
                    </a:lnTo>
                    <a:lnTo>
                      <a:pt x="2453" y="1354"/>
                    </a:lnTo>
                    <a:lnTo>
                      <a:pt x="2211" y="1695"/>
                    </a:lnTo>
                    <a:lnTo>
                      <a:pt x="1970" y="2068"/>
                    </a:lnTo>
                    <a:lnTo>
                      <a:pt x="1717" y="2464"/>
                    </a:lnTo>
                    <a:lnTo>
                      <a:pt x="1464" y="2893"/>
                    </a:lnTo>
                    <a:lnTo>
                      <a:pt x="1222" y="3344"/>
                    </a:lnTo>
                    <a:lnTo>
                      <a:pt x="991" y="3828"/>
                    </a:lnTo>
                    <a:lnTo>
                      <a:pt x="771" y="4334"/>
                    </a:lnTo>
                    <a:lnTo>
                      <a:pt x="672" y="4598"/>
                    </a:lnTo>
                    <a:lnTo>
                      <a:pt x="573" y="4862"/>
                    </a:lnTo>
                    <a:lnTo>
                      <a:pt x="485" y="5126"/>
                    </a:lnTo>
                    <a:lnTo>
                      <a:pt x="397" y="5412"/>
                    </a:lnTo>
                    <a:lnTo>
                      <a:pt x="320" y="5687"/>
                    </a:lnTo>
                    <a:lnTo>
                      <a:pt x="243" y="5973"/>
                    </a:lnTo>
                    <a:lnTo>
                      <a:pt x="177" y="6259"/>
                    </a:lnTo>
                    <a:lnTo>
                      <a:pt x="122" y="6556"/>
                    </a:lnTo>
                    <a:lnTo>
                      <a:pt x="78" y="6852"/>
                    </a:lnTo>
                    <a:lnTo>
                      <a:pt x="45" y="7149"/>
                    </a:lnTo>
                    <a:lnTo>
                      <a:pt x="12" y="7457"/>
                    </a:lnTo>
                    <a:lnTo>
                      <a:pt x="1" y="7765"/>
                    </a:lnTo>
                    <a:lnTo>
                      <a:pt x="1" y="8073"/>
                    </a:lnTo>
                    <a:lnTo>
                      <a:pt x="1" y="8381"/>
                    </a:lnTo>
                    <a:lnTo>
                      <a:pt x="23" y="8700"/>
                    </a:lnTo>
                    <a:lnTo>
                      <a:pt x="56" y="9019"/>
                    </a:lnTo>
                    <a:lnTo>
                      <a:pt x="100" y="9338"/>
                    </a:lnTo>
                    <a:lnTo>
                      <a:pt x="155" y="9657"/>
                    </a:lnTo>
                    <a:lnTo>
                      <a:pt x="232" y="9976"/>
                    </a:lnTo>
                    <a:lnTo>
                      <a:pt x="320" y="10306"/>
                    </a:lnTo>
                    <a:lnTo>
                      <a:pt x="419" y="10636"/>
                    </a:lnTo>
                    <a:lnTo>
                      <a:pt x="540" y="10955"/>
                    </a:lnTo>
                    <a:lnTo>
                      <a:pt x="683" y="11285"/>
                    </a:lnTo>
                    <a:lnTo>
                      <a:pt x="837" y="11614"/>
                    </a:lnTo>
                    <a:lnTo>
                      <a:pt x="1002" y="11944"/>
                    </a:lnTo>
                    <a:lnTo>
                      <a:pt x="1200" y="12274"/>
                    </a:lnTo>
                    <a:lnTo>
                      <a:pt x="1409" y="12604"/>
                    </a:lnTo>
                    <a:lnTo>
                      <a:pt x="1629" y="12934"/>
                    </a:lnTo>
                    <a:lnTo>
                      <a:pt x="1882" y="13264"/>
                    </a:lnTo>
                    <a:lnTo>
                      <a:pt x="2145" y="13583"/>
                    </a:lnTo>
                    <a:lnTo>
                      <a:pt x="2431" y="13913"/>
                    </a:lnTo>
                    <a:lnTo>
                      <a:pt x="2750" y="14243"/>
                    </a:lnTo>
                    <a:lnTo>
                      <a:pt x="3080" y="14562"/>
                    </a:lnTo>
                    <a:lnTo>
                      <a:pt x="3432" y="14892"/>
                    </a:lnTo>
                    <a:lnTo>
                      <a:pt x="3718" y="15134"/>
                    </a:lnTo>
                    <a:lnTo>
                      <a:pt x="4015" y="15376"/>
                    </a:lnTo>
                    <a:lnTo>
                      <a:pt x="4334" y="15629"/>
                    </a:lnTo>
                    <a:lnTo>
                      <a:pt x="4675" y="15882"/>
                    </a:lnTo>
                    <a:lnTo>
                      <a:pt x="5401" y="16398"/>
                    </a:lnTo>
                    <a:lnTo>
                      <a:pt x="6182" y="16937"/>
                    </a:lnTo>
                    <a:lnTo>
                      <a:pt x="7006" y="17498"/>
                    </a:lnTo>
                    <a:lnTo>
                      <a:pt x="7875" y="18059"/>
                    </a:lnTo>
                    <a:lnTo>
                      <a:pt x="9679" y="19214"/>
                    </a:lnTo>
                    <a:lnTo>
                      <a:pt x="9811" y="18807"/>
                    </a:lnTo>
                    <a:lnTo>
                      <a:pt x="9943" y="18400"/>
                    </a:lnTo>
                    <a:lnTo>
                      <a:pt x="10086" y="18004"/>
                    </a:lnTo>
                    <a:lnTo>
                      <a:pt x="10240" y="17619"/>
                    </a:lnTo>
                    <a:lnTo>
                      <a:pt x="10394" y="17245"/>
                    </a:lnTo>
                    <a:lnTo>
                      <a:pt x="10559" y="16871"/>
                    </a:lnTo>
                    <a:lnTo>
                      <a:pt x="10724" y="16508"/>
                    </a:lnTo>
                    <a:lnTo>
                      <a:pt x="10889" y="16157"/>
                    </a:lnTo>
                    <a:lnTo>
                      <a:pt x="11065" y="15816"/>
                    </a:lnTo>
                    <a:lnTo>
                      <a:pt x="11241" y="15475"/>
                    </a:lnTo>
                    <a:lnTo>
                      <a:pt x="11428" y="15145"/>
                    </a:lnTo>
                    <a:lnTo>
                      <a:pt x="11614" y="14826"/>
                    </a:lnTo>
                    <a:lnTo>
                      <a:pt x="11988" y="14210"/>
                    </a:lnTo>
                    <a:lnTo>
                      <a:pt x="12373" y="13627"/>
                    </a:lnTo>
                    <a:lnTo>
                      <a:pt x="12769" y="13077"/>
                    </a:lnTo>
                    <a:lnTo>
                      <a:pt x="13154" y="12560"/>
                    </a:lnTo>
                    <a:lnTo>
                      <a:pt x="13550" y="12076"/>
                    </a:lnTo>
                    <a:lnTo>
                      <a:pt x="13935" y="11636"/>
                    </a:lnTo>
                    <a:lnTo>
                      <a:pt x="14309" y="11219"/>
                    </a:lnTo>
                    <a:lnTo>
                      <a:pt x="14683" y="10834"/>
                    </a:lnTo>
                    <a:lnTo>
                      <a:pt x="15035" y="10493"/>
                    </a:lnTo>
                    <a:lnTo>
                      <a:pt x="15365" y="10174"/>
                    </a:lnTo>
                    <a:lnTo>
                      <a:pt x="14243" y="9173"/>
                    </a:lnTo>
                    <a:lnTo>
                      <a:pt x="13143" y="8183"/>
                    </a:lnTo>
                    <a:lnTo>
                      <a:pt x="10999" y="6303"/>
                    </a:lnTo>
                    <a:lnTo>
                      <a:pt x="9008" y="4576"/>
                    </a:lnTo>
                    <a:lnTo>
                      <a:pt x="7226" y="3058"/>
                    </a:lnTo>
                    <a:lnTo>
                      <a:pt x="5731" y="1794"/>
                    </a:lnTo>
                    <a:lnTo>
                      <a:pt x="4576" y="826"/>
                    </a:lnTo>
                    <a:lnTo>
                      <a:pt x="3575" y="1"/>
                    </a:lnTo>
                    <a:close/>
                  </a:path>
                </a:pathLst>
              </a:custGeom>
              <a:solidFill>
                <a:srgbClr val="1D3C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68" name="Google Shape;768;p24"/>
              <p:cNvSpPr/>
              <p:nvPr/>
            </p:nvSpPr>
            <p:spPr>
              <a:xfrm>
                <a:off x="5485125" y="1424952"/>
                <a:ext cx="342943" cy="468164"/>
              </a:xfrm>
              <a:custGeom>
                <a:avLst/>
                <a:gdLst/>
                <a:ahLst/>
                <a:cxnLst/>
                <a:rect l="l" t="t" r="r" b="b"/>
                <a:pathLst>
                  <a:path w="20061" h="27386" extrusionOk="0">
                    <a:moveTo>
                      <a:pt x="10504" y="1"/>
                    </a:moveTo>
                    <a:lnTo>
                      <a:pt x="10075" y="12"/>
                    </a:lnTo>
                    <a:lnTo>
                      <a:pt x="9624" y="34"/>
                    </a:lnTo>
                    <a:lnTo>
                      <a:pt x="9173" y="56"/>
                    </a:lnTo>
                    <a:lnTo>
                      <a:pt x="8744" y="100"/>
                    </a:lnTo>
                    <a:lnTo>
                      <a:pt x="8337" y="144"/>
                    </a:lnTo>
                    <a:lnTo>
                      <a:pt x="7930" y="210"/>
                    </a:lnTo>
                    <a:lnTo>
                      <a:pt x="7556" y="265"/>
                    </a:lnTo>
                    <a:lnTo>
                      <a:pt x="7182" y="342"/>
                    </a:lnTo>
                    <a:lnTo>
                      <a:pt x="6830" y="419"/>
                    </a:lnTo>
                    <a:lnTo>
                      <a:pt x="6489" y="507"/>
                    </a:lnTo>
                    <a:lnTo>
                      <a:pt x="6170" y="606"/>
                    </a:lnTo>
                    <a:lnTo>
                      <a:pt x="5852" y="705"/>
                    </a:lnTo>
                    <a:lnTo>
                      <a:pt x="5555" y="815"/>
                    </a:lnTo>
                    <a:lnTo>
                      <a:pt x="5269" y="925"/>
                    </a:lnTo>
                    <a:lnTo>
                      <a:pt x="5005" y="1046"/>
                    </a:lnTo>
                    <a:lnTo>
                      <a:pt x="4741" y="1178"/>
                    </a:lnTo>
                    <a:lnTo>
                      <a:pt x="4499" y="1299"/>
                    </a:lnTo>
                    <a:lnTo>
                      <a:pt x="4268" y="1442"/>
                    </a:lnTo>
                    <a:lnTo>
                      <a:pt x="4037" y="1574"/>
                    </a:lnTo>
                    <a:lnTo>
                      <a:pt x="3828" y="1717"/>
                    </a:lnTo>
                    <a:lnTo>
                      <a:pt x="3630" y="1871"/>
                    </a:lnTo>
                    <a:lnTo>
                      <a:pt x="3443" y="2014"/>
                    </a:lnTo>
                    <a:lnTo>
                      <a:pt x="3267" y="2167"/>
                    </a:lnTo>
                    <a:lnTo>
                      <a:pt x="3102" y="2332"/>
                    </a:lnTo>
                    <a:lnTo>
                      <a:pt x="2937" y="2486"/>
                    </a:lnTo>
                    <a:lnTo>
                      <a:pt x="2794" y="2651"/>
                    </a:lnTo>
                    <a:lnTo>
                      <a:pt x="2651" y="2816"/>
                    </a:lnTo>
                    <a:lnTo>
                      <a:pt x="2530" y="2981"/>
                    </a:lnTo>
                    <a:lnTo>
                      <a:pt x="2409" y="3146"/>
                    </a:lnTo>
                    <a:lnTo>
                      <a:pt x="2299" y="3322"/>
                    </a:lnTo>
                    <a:lnTo>
                      <a:pt x="2189" y="3487"/>
                    </a:lnTo>
                    <a:lnTo>
                      <a:pt x="2090" y="3652"/>
                    </a:lnTo>
                    <a:lnTo>
                      <a:pt x="2013" y="3828"/>
                    </a:lnTo>
                    <a:lnTo>
                      <a:pt x="1925" y="3993"/>
                    </a:lnTo>
                    <a:lnTo>
                      <a:pt x="1793" y="4334"/>
                    </a:lnTo>
                    <a:lnTo>
                      <a:pt x="1672" y="4664"/>
                    </a:lnTo>
                    <a:lnTo>
                      <a:pt x="1584" y="4994"/>
                    </a:lnTo>
                    <a:lnTo>
                      <a:pt x="1518" y="5313"/>
                    </a:lnTo>
                    <a:lnTo>
                      <a:pt x="1463" y="5621"/>
                    </a:lnTo>
                    <a:lnTo>
                      <a:pt x="1430" y="5918"/>
                    </a:lnTo>
                    <a:lnTo>
                      <a:pt x="1419" y="6193"/>
                    </a:lnTo>
                    <a:lnTo>
                      <a:pt x="1408" y="6446"/>
                    </a:lnTo>
                    <a:lnTo>
                      <a:pt x="1408" y="6688"/>
                    </a:lnTo>
                    <a:lnTo>
                      <a:pt x="1419" y="6896"/>
                    </a:lnTo>
                    <a:lnTo>
                      <a:pt x="1452" y="7248"/>
                    </a:lnTo>
                    <a:lnTo>
                      <a:pt x="1485" y="7468"/>
                    </a:lnTo>
                    <a:lnTo>
                      <a:pt x="1507" y="7545"/>
                    </a:lnTo>
                    <a:lnTo>
                      <a:pt x="1244" y="8744"/>
                    </a:lnTo>
                    <a:lnTo>
                      <a:pt x="991" y="9987"/>
                    </a:lnTo>
                    <a:lnTo>
                      <a:pt x="694" y="11428"/>
                    </a:lnTo>
                    <a:lnTo>
                      <a:pt x="408" y="12890"/>
                    </a:lnTo>
                    <a:lnTo>
                      <a:pt x="287" y="13583"/>
                    </a:lnTo>
                    <a:lnTo>
                      <a:pt x="177" y="14221"/>
                    </a:lnTo>
                    <a:lnTo>
                      <a:pt x="89" y="14771"/>
                    </a:lnTo>
                    <a:lnTo>
                      <a:pt x="34" y="15233"/>
                    </a:lnTo>
                    <a:lnTo>
                      <a:pt x="12" y="15420"/>
                    </a:lnTo>
                    <a:lnTo>
                      <a:pt x="1" y="15563"/>
                    </a:lnTo>
                    <a:lnTo>
                      <a:pt x="12" y="15684"/>
                    </a:lnTo>
                    <a:lnTo>
                      <a:pt x="23" y="15761"/>
                    </a:lnTo>
                    <a:lnTo>
                      <a:pt x="45" y="15805"/>
                    </a:lnTo>
                    <a:lnTo>
                      <a:pt x="78" y="15849"/>
                    </a:lnTo>
                    <a:lnTo>
                      <a:pt x="122" y="15882"/>
                    </a:lnTo>
                    <a:lnTo>
                      <a:pt x="177" y="15904"/>
                    </a:lnTo>
                    <a:lnTo>
                      <a:pt x="243" y="15926"/>
                    </a:lnTo>
                    <a:lnTo>
                      <a:pt x="320" y="15937"/>
                    </a:lnTo>
                    <a:lnTo>
                      <a:pt x="496" y="15937"/>
                    </a:lnTo>
                    <a:lnTo>
                      <a:pt x="694" y="15915"/>
                    </a:lnTo>
                    <a:lnTo>
                      <a:pt x="914" y="15882"/>
                    </a:lnTo>
                    <a:lnTo>
                      <a:pt x="1397" y="15805"/>
                    </a:lnTo>
                    <a:lnTo>
                      <a:pt x="1650" y="15761"/>
                    </a:lnTo>
                    <a:lnTo>
                      <a:pt x="1892" y="15728"/>
                    </a:lnTo>
                    <a:lnTo>
                      <a:pt x="2134" y="15706"/>
                    </a:lnTo>
                    <a:lnTo>
                      <a:pt x="2354" y="15706"/>
                    </a:lnTo>
                    <a:lnTo>
                      <a:pt x="2464" y="15717"/>
                    </a:lnTo>
                    <a:lnTo>
                      <a:pt x="2563" y="15728"/>
                    </a:lnTo>
                    <a:lnTo>
                      <a:pt x="2651" y="15750"/>
                    </a:lnTo>
                    <a:lnTo>
                      <a:pt x="2739" y="15772"/>
                    </a:lnTo>
                    <a:lnTo>
                      <a:pt x="2816" y="15816"/>
                    </a:lnTo>
                    <a:lnTo>
                      <a:pt x="2882" y="15860"/>
                    </a:lnTo>
                    <a:lnTo>
                      <a:pt x="2937" y="15926"/>
                    </a:lnTo>
                    <a:lnTo>
                      <a:pt x="2992" y="15992"/>
                    </a:lnTo>
                    <a:lnTo>
                      <a:pt x="3080" y="16168"/>
                    </a:lnTo>
                    <a:lnTo>
                      <a:pt x="3190" y="16387"/>
                    </a:lnTo>
                    <a:lnTo>
                      <a:pt x="3432" y="16959"/>
                    </a:lnTo>
                    <a:lnTo>
                      <a:pt x="3707" y="17652"/>
                    </a:lnTo>
                    <a:lnTo>
                      <a:pt x="3993" y="18433"/>
                    </a:lnTo>
                    <a:lnTo>
                      <a:pt x="4312" y="19258"/>
                    </a:lnTo>
                    <a:lnTo>
                      <a:pt x="4620" y="20072"/>
                    </a:lnTo>
                    <a:lnTo>
                      <a:pt x="4928" y="20842"/>
                    </a:lnTo>
                    <a:lnTo>
                      <a:pt x="5071" y="21193"/>
                    </a:lnTo>
                    <a:lnTo>
                      <a:pt x="5214" y="21512"/>
                    </a:lnTo>
                    <a:lnTo>
                      <a:pt x="5291" y="21655"/>
                    </a:lnTo>
                    <a:lnTo>
                      <a:pt x="5357" y="21787"/>
                    </a:lnTo>
                    <a:lnTo>
                      <a:pt x="5434" y="21908"/>
                    </a:lnTo>
                    <a:lnTo>
                      <a:pt x="5511" y="22018"/>
                    </a:lnTo>
                    <a:lnTo>
                      <a:pt x="5577" y="22128"/>
                    </a:lnTo>
                    <a:lnTo>
                      <a:pt x="5654" y="22216"/>
                    </a:lnTo>
                    <a:lnTo>
                      <a:pt x="5742" y="22293"/>
                    </a:lnTo>
                    <a:lnTo>
                      <a:pt x="5819" y="22370"/>
                    </a:lnTo>
                    <a:lnTo>
                      <a:pt x="5896" y="22425"/>
                    </a:lnTo>
                    <a:lnTo>
                      <a:pt x="5984" y="22480"/>
                    </a:lnTo>
                    <a:lnTo>
                      <a:pt x="6072" y="22524"/>
                    </a:lnTo>
                    <a:lnTo>
                      <a:pt x="6159" y="22568"/>
                    </a:lnTo>
                    <a:lnTo>
                      <a:pt x="6247" y="22590"/>
                    </a:lnTo>
                    <a:lnTo>
                      <a:pt x="6335" y="22612"/>
                    </a:lnTo>
                    <a:lnTo>
                      <a:pt x="6522" y="22645"/>
                    </a:lnTo>
                    <a:lnTo>
                      <a:pt x="6709" y="22656"/>
                    </a:lnTo>
                    <a:lnTo>
                      <a:pt x="6918" y="22645"/>
                    </a:lnTo>
                    <a:lnTo>
                      <a:pt x="7116" y="22612"/>
                    </a:lnTo>
                    <a:lnTo>
                      <a:pt x="7336" y="22579"/>
                    </a:lnTo>
                    <a:lnTo>
                      <a:pt x="7787" y="22491"/>
                    </a:lnTo>
                    <a:lnTo>
                      <a:pt x="8282" y="22392"/>
                    </a:lnTo>
                    <a:lnTo>
                      <a:pt x="8403" y="22381"/>
                    </a:lnTo>
                    <a:lnTo>
                      <a:pt x="8513" y="22381"/>
                    </a:lnTo>
                    <a:lnTo>
                      <a:pt x="8634" y="22392"/>
                    </a:lnTo>
                    <a:lnTo>
                      <a:pt x="8733" y="22414"/>
                    </a:lnTo>
                    <a:lnTo>
                      <a:pt x="8832" y="22458"/>
                    </a:lnTo>
                    <a:lnTo>
                      <a:pt x="8931" y="22513"/>
                    </a:lnTo>
                    <a:lnTo>
                      <a:pt x="9019" y="22579"/>
                    </a:lnTo>
                    <a:lnTo>
                      <a:pt x="9096" y="22656"/>
                    </a:lnTo>
                    <a:lnTo>
                      <a:pt x="9184" y="22744"/>
                    </a:lnTo>
                    <a:lnTo>
                      <a:pt x="9250" y="22854"/>
                    </a:lnTo>
                    <a:lnTo>
                      <a:pt x="9316" y="22964"/>
                    </a:lnTo>
                    <a:lnTo>
                      <a:pt x="9382" y="23085"/>
                    </a:lnTo>
                    <a:lnTo>
                      <a:pt x="9448" y="23217"/>
                    </a:lnTo>
                    <a:lnTo>
                      <a:pt x="9503" y="23360"/>
                    </a:lnTo>
                    <a:lnTo>
                      <a:pt x="9602" y="23668"/>
                    </a:lnTo>
                    <a:lnTo>
                      <a:pt x="9690" y="24009"/>
                    </a:lnTo>
                    <a:lnTo>
                      <a:pt x="9756" y="24383"/>
                    </a:lnTo>
                    <a:lnTo>
                      <a:pt x="9811" y="24779"/>
                    </a:lnTo>
                    <a:lnTo>
                      <a:pt x="9855" y="25197"/>
                    </a:lnTo>
                    <a:lnTo>
                      <a:pt x="9888" y="25637"/>
                    </a:lnTo>
                    <a:lnTo>
                      <a:pt x="9921" y="26087"/>
                    </a:lnTo>
                    <a:lnTo>
                      <a:pt x="9932" y="26560"/>
                    </a:lnTo>
                    <a:lnTo>
                      <a:pt x="9954" y="27033"/>
                    </a:lnTo>
                    <a:lnTo>
                      <a:pt x="10119" y="27088"/>
                    </a:lnTo>
                    <a:lnTo>
                      <a:pt x="10317" y="27143"/>
                    </a:lnTo>
                    <a:lnTo>
                      <a:pt x="10603" y="27209"/>
                    </a:lnTo>
                    <a:lnTo>
                      <a:pt x="10943" y="27275"/>
                    </a:lnTo>
                    <a:lnTo>
                      <a:pt x="11361" y="27330"/>
                    </a:lnTo>
                    <a:lnTo>
                      <a:pt x="11592" y="27352"/>
                    </a:lnTo>
                    <a:lnTo>
                      <a:pt x="11834" y="27374"/>
                    </a:lnTo>
                    <a:lnTo>
                      <a:pt x="12098" y="27385"/>
                    </a:lnTo>
                    <a:lnTo>
                      <a:pt x="12648" y="27385"/>
                    </a:lnTo>
                    <a:lnTo>
                      <a:pt x="12956" y="27374"/>
                    </a:lnTo>
                    <a:lnTo>
                      <a:pt x="13264" y="27352"/>
                    </a:lnTo>
                    <a:lnTo>
                      <a:pt x="13583" y="27308"/>
                    </a:lnTo>
                    <a:lnTo>
                      <a:pt x="13913" y="27264"/>
                    </a:lnTo>
                    <a:lnTo>
                      <a:pt x="14265" y="27198"/>
                    </a:lnTo>
                    <a:lnTo>
                      <a:pt x="14617" y="27121"/>
                    </a:lnTo>
                    <a:lnTo>
                      <a:pt x="14980" y="27033"/>
                    </a:lnTo>
                    <a:lnTo>
                      <a:pt x="15354" y="26923"/>
                    </a:lnTo>
                    <a:lnTo>
                      <a:pt x="15727" y="26791"/>
                    </a:lnTo>
                    <a:lnTo>
                      <a:pt x="16123" y="26648"/>
                    </a:lnTo>
                    <a:lnTo>
                      <a:pt x="16519" y="26483"/>
                    </a:lnTo>
                    <a:lnTo>
                      <a:pt x="16915" y="26296"/>
                    </a:lnTo>
                    <a:lnTo>
                      <a:pt x="17322" y="26087"/>
                    </a:lnTo>
                    <a:lnTo>
                      <a:pt x="17740" y="25846"/>
                    </a:lnTo>
                    <a:lnTo>
                      <a:pt x="18158" y="25593"/>
                    </a:lnTo>
                    <a:lnTo>
                      <a:pt x="17047" y="19148"/>
                    </a:lnTo>
                    <a:lnTo>
                      <a:pt x="17146" y="18983"/>
                    </a:lnTo>
                    <a:lnTo>
                      <a:pt x="17410" y="18543"/>
                    </a:lnTo>
                    <a:lnTo>
                      <a:pt x="17784" y="17850"/>
                    </a:lnTo>
                    <a:lnTo>
                      <a:pt x="18004" y="17421"/>
                    </a:lnTo>
                    <a:lnTo>
                      <a:pt x="18246" y="16948"/>
                    </a:lnTo>
                    <a:lnTo>
                      <a:pt x="18488" y="16442"/>
                    </a:lnTo>
                    <a:lnTo>
                      <a:pt x="18730" y="15893"/>
                    </a:lnTo>
                    <a:lnTo>
                      <a:pt x="18972" y="15321"/>
                    </a:lnTo>
                    <a:lnTo>
                      <a:pt x="19203" y="14716"/>
                    </a:lnTo>
                    <a:lnTo>
                      <a:pt x="19412" y="14100"/>
                    </a:lnTo>
                    <a:lnTo>
                      <a:pt x="19610" y="13473"/>
                    </a:lnTo>
                    <a:lnTo>
                      <a:pt x="19698" y="13154"/>
                    </a:lnTo>
                    <a:lnTo>
                      <a:pt x="19786" y="12824"/>
                    </a:lnTo>
                    <a:lnTo>
                      <a:pt x="19863" y="12505"/>
                    </a:lnTo>
                    <a:lnTo>
                      <a:pt x="19918" y="12186"/>
                    </a:lnTo>
                    <a:lnTo>
                      <a:pt x="19984" y="11845"/>
                    </a:lnTo>
                    <a:lnTo>
                      <a:pt x="20017" y="11472"/>
                    </a:lnTo>
                    <a:lnTo>
                      <a:pt x="20050" y="11076"/>
                    </a:lnTo>
                    <a:lnTo>
                      <a:pt x="20061" y="10658"/>
                    </a:lnTo>
                    <a:lnTo>
                      <a:pt x="20061" y="10207"/>
                    </a:lnTo>
                    <a:lnTo>
                      <a:pt x="20050" y="9745"/>
                    </a:lnTo>
                    <a:lnTo>
                      <a:pt x="20006" y="9261"/>
                    </a:lnTo>
                    <a:lnTo>
                      <a:pt x="19951" y="8755"/>
                    </a:lnTo>
                    <a:lnTo>
                      <a:pt x="19874" y="8249"/>
                    </a:lnTo>
                    <a:lnTo>
                      <a:pt x="19775" y="7732"/>
                    </a:lnTo>
                    <a:lnTo>
                      <a:pt x="19654" y="7204"/>
                    </a:lnTo>
                    <a:lnTo>
                      <a:pt x="19511" y="6688"/>
                    </a:lnTo>
                    <a:lnTo>
                      <a:pt x="19335" y="6160"/>
                    </a:lnTo>
                    <a:lnTo>
                      <a:pt x="19236" y="5896"/>
                    </a:lnTo>
                    <a:lnTo>
                      <a:pt x="19137" y="5632"/>
                    </a:lnTo>
                    <a:lnTo>
                      <a:pt x="19027" y="5379"/>
                    </a:lnTo>
                    <a:lnTo>
                      <a:pt x="18906" y="5115"/>
                    </a:lnTo>
                    <a:lnTo>
                      <a:pt x="18785" y="4862"/>
                    </a:lnTo>
                    <a:lnTo>
                      <a:pt x="18653" y="4609"/>
                    </a:lnTo>
                    <a:lnTo>
                      <a:pt x="18510" y="4356"/>
                    </a:lnTo>
                    <a:lnTo>
                      <a:pt x="18367" y="4114"/>
                    </a:lnTo>
                    <a:lnTo>
                      <a:pt x="18213" y="3872"/>
                    </a:lnTo>
                    <a:lnTo>
                      <a:pt x="18048" y="3630"/>
                    </a:lnTo>
                    <a:lnTo>
                      <a:pt x="17883" y="3399"/>
                    </a:lnTo>
                    <a:lnTo>
                      <a:pt x="17696" y="3168"/>
                    </a:lnTo>
                    <a:lnTo>
                      <a:pt x="17509" y="2948"/>
                    </a:lnTo>
                    <a:lnTo>
                      <a:pt x="17311" y="2728"/>
                    </a:lnTo>
                    <a:lnTo>
                      <a:pt x="17113" y="2508"/>
                    </a:lnTo>
                    <a:lnTo>
                      <a:pt x="16893" y="2299"/>
                    </a:lnTo>
                    <a:lnTo>
                      <a:pt x="16673" y="2101"/>
                    </a:lnTo>
                    <a:lnTo>
                      <a:pt x="16442" y="1915"/>
                    </a:lnTo>
                    <a:lnTo>
                      <a:pt x="16200" y="1728"/>
                    </a:lnTo>
                    <a:lnTo>
                      <a:pt x="15947" y="1541"/>
                    </a:lnTo>
                    <a:lnTo>
                      <a:pt x="15683" y="1376"/>
                    </a:lnTo>
                    <a:lnTo>
                      <a:pt x="15420" y="1211"/>
                    </a:lnTo>
                    <a:lnTo>
                      <a:pt x="15134" y="1057"/>
                    </a:lnTo>
                    <a:lnTo>
                      <a:pt x="14848" y="914"/>
                    </a:lnTo>
                    <a:lnTo>
                      <a:pt x="14540" y="771"/>
                    </a:lnTo>
                    <a:lnTo>
                      <a:pt x="14232" y="650"/>
                    </a:lnTo>
                    <a:lnTo>
                      <a:pt x="13913" y="529"/>
                    </a:lnTo>
                    <a:lnTo>
                      <a:pt x="13572" y="430"/>
                    </a:lnTo>
                    <a:lnTo>
                      <a:pt x="13231" y="331"/>
                    </a:lnTo>
                    <a:lnTo>
                      <a:pt x="12879" y="254"/>
                    </a:lnTo>
                    <a:lnTo>
                      <a:pt x="12516" y="177"/>
                    </a:lnTo>
                    <a:lnTo>
                      <a:pt x="12131" y="122"/>
                    </a:lnTo>
                    <a:lnTo>
                      <a:pt x="11746" y="67"/>
                    </a:lnTo>
                    <a:lnTo>
                      <a:pt x="11339" y="34"/>
                    </a:lnTo>
                    <a:lnTo>
                      <a:pt x="10932" y="12"/>
                    </a:lnTo>
                    <a:lnTo>
                      <a:pt x="10504" y="1"/>
                    </a:lnTo>
                    <a:close/>
                  </a:path>
                </a:pathLst>
              </a:custGeom>
              <a:solidFill>
                <a:srgbClr val="FFBDB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69" name="Google Shape;769;p24"/>
              <p:cNvSpPr/>
              <p:nvPr/>
            </p:nvSpPr>
            <p:spPr>
              <a:xfrm>
                <a:off x="5379102" y="1349187"/>
                <a:ext cx="507619" cy="418896"/>
              </a:xfrm>
              <a:custGeom>
                <a:avLst/>
                <a:gdLst/>
                <a:ahLst/>
                <a:cxnLst/>
                <a:rect l="l" t="t" r="r" b="b"/>
                <a:pathLst>
                  <a:path w="29694" h="24504" extrusionOk="0">
                    <a:moveTo>
                      <a:pt x="18861" y="1"/>
                    </a:moveTo>
                    <a:lnTo>
                      <a:pt x="18498" y="12"/>
                    </a:lnTo>
                    <a:lnTo>
                      <a:pt x="18124" y="23"/>
                    </a:lnTo>
                    <a:lnTo>
                      <a:pt x="17739" y="56"/>
                    </a:lnTo>
                    <a:lnTo>
                      <a:pt x="17365" y="100"/>
                    </a:lnTo>
                    <a:lnTo>
                      <a:pt x="16970" y="144"/>
                    </a:lnTo>
                    <a:lnTo>
                      <a:pt x="16585" y="199"/>
                    </a:lnTo>
                    <a:lnTo>
                      <a:pt x="15782" y="331"/>
                    </a:lnTo>
                    <a:lnTo>
                      <a:pt x="14968" y="474"/>
                    </a:lnTo>
                    <a:lnTo>
                      <a:pt x="14143" y="628"/>
                    </a:lnTo>
                    <a:lnTo>
                      <a:pt x="13318" y="793"/>
                    </a:lnTo>
                    <a:lnTo>
                      <a:pt x="12900" y="870"/>
                    </a:lnTo>
                    <a:lnTo>
                      <a:pt x="12482" y="925"/>
                    </a:lnTo>
                    <a:lnTo>
                      <a:pt x="12054" y="958"/>
                    </a:lnTo>
                    <a:lnTo>
                      <a:pt x="11625" y="980"/>
                    </a:lnTo>
                    <a:lnTo>
                      <a:pt x="11196" y="991"/>
                    </a:lnTo>
                    <a:lnTo>
                      <a:pt x="10756" y="980"/>
                    </a:lnTo>
                    <a:lnTo>
                      <a:pt x="10327" y="969"/>
                    </a:lnTo>
                    <a:lnTo>
                      <a:pt x="9887" y="936"/>
                    </a:lnTo>
                    <a:lnTo>
                      <a:pt x="9018" y="870"/>
                    </a:lnTo>
                    <a:lnTo>
                      <a:pt x="8149" y="782"/>
                    </a:lnTo>
                    <a:lnTo>
                      <a:pt x="7292" y="694"/>
                    </a:lnTo>
                    <a:lnTo>
                      <a:pt x="6456" y="617"/>
                    </a:lnTo>
                    <a:lnTo>
                      <a:pt x="6049" y="595"/>
                    </a:lnTo>
                    <a:lnTo>
                      <a:pt x="5642" y="573"/>
                    </a:lnTo>
                    <a:lnTo>
                      <a:pt x="5246" y="562"/>
                    </a:lnTo>
                    <a:lnTo>
                      <a:pt x="4861" y="562"/>
                    </a:lnTo>
                    <a:lnTo>
                      <a:pt x="4476" y="573"/>
                    </a:lnTo>
                    <a:lnTo>
                      <a:pt x="4113" y="595"/>
                    </a:lnTo>
                    <a:lnTo>
                      <a:pt x="3750" y="639"/>
                    </a:lnTo>
                    <a:lnTo>
                      <a:pt x="3398" y="705"/>
                    </a:lnTo>
                    <a:lnTo>
                      <a:pt x="3068" y="782"/>
                    </a:lnTo>
                    <a:lnTo>
                      <a:pt x="2750" y="892"/>
                    </a:lnTo>
                    <a:lnTo>
                      <a:pt x="2585" y="947"/>
                    </a:lnTo>
                    <a:lnTo>
                      <a:pt x="2442" y="1013"/>
                    </a:lnTo>
                    <a:lnTo>
                      <a:pt x="2288" y="1090"/>
                    </a:lnTo>
                    <a:lnTo>
                      <a:pt x="2145" y="1167"/>
                    </a:lnTo>
                    <a:lnTo>
                      <a:pt x="2002" y="1255"/>
                    </a:lnTo>
                    <a:lnTo>
                      <a:pt x="1859" y="1343"/>
                    </a:lnTo>
                    <a:lnTo>
                      <a:pt x="1727" y="1442"/>
                    </a:lnTo>
                    <a:lnTo>
                      <a:pt x="1595" y="1552"/>
                    </a:lnTo>
                    <a:lnTo>
                      <a:pt x="1474" y="1662"/>
                    </a:lnTo>
                    <a:lnTo>
                      <a:pt x="1353" y="1782"/>
                    </a:lnTo>
                    <a:lnTo>
                      <a:pt x="1232" y="1914"/>
                    </a:lnTo>
                    <a:lnTo>
                      <a:pt x="1122" y="2046"/>
                    </a:lnTo>
                    <a:lnTo>
                      <a:pt x="913" y="2332"/>
                    </a:lnTo>
                    <a:lnTo>
                      <a:pt x="726" y="2618"/>
                    </a:lnTo>
                    <a:lnTo>
                      <a:pt x="561" y="2915"/>
                    </a:lnTo>
                    <a:lnTo>
                      <a:pt x="429" y="3201"/>
                    </a:lnTo>
                    <a:lnTo>
                      <a:pt x="319" y="3498"/>
                    </a:lnTo>
                    <a:lnTo>
                      <a:pt x="220" y="3784"/>
                    </a:lnTo>
                    <a:lnTo>
                      <a:pt x="143" y="4081"/>
                    </a:lnTo>
                    <a:lnTo>
                      <a:pt x="88" y="4367"/>
                    </a:lnTo>
                    <a:lnTo>
                      <a:pt x="44" y="4664"/>
                    </a:lnTo>
                    <a:lnTo>
                      <a:pt x="11" y="4950"/>
                    </a:lnTo>
                    <a:lnTo>
                      <a:pt x="0" y="5225"/>
                    </a:lnTo>
                    <a:lnTo>
                      <a:pt x="0" y="5500"/>
                    </a:lnTo>
                    <a:lnTo>
                      <a:pt x="22" y="5775"/>
                    </a:lnTo>
                    <a:lnTo>
                      <a:pt x="44" y="6039"/>
                    </a:lnTo>
                    <a:lnTo>
                      <a:pt x="77" y="6292"/>
                    </a:lnTo>
                    <a:lnTo>
                      <a:pt x="110" y="6544"/>
                    </a:lnTo>
                    <a:lnTo>
                      <a:pt x="165" y="6786"/>
                    </a:lnTo>
                    <a:lnTo>
                      <a:pt x="220" y="7017"/>
                    </a:lnTo>
                    <a:lnTo>
                      <a:pt x="341" y="7446"/>
                    </a:lnTo>
                    <a:lnTo>
                      <a:pt x="462" y="7820"/>
                    </a:lnTo>
                    <a:lnTo>
                      <a:pt x="594" y="8150"/>
                    </a:lnTo>
                    <a:lnTo>
                      <a:pt x="704" y="8414"/>
                    </a:lnTo>
                    <a:lnTo>
                      <a:pt x="803" y="8612"/>
                    </a:lnTo>
                    <a:lnTo>
                      <a:pt x="891" y="8777"/>
                    </a:lnTo>
                    <a:lnTo>
                      <a:pt x="858" y="9041"/>
                    </a:lnTo>
                    <a:lnTo>
                      <a:pt x="847" y="9327"/>
                    </a:lnTo>
                    <a:lnTo>
                      <a:pt x="847" y="9635"/>
                    </a:lnTo>
                    <a:lnTo>
                      <a:pt x="869" y="9976"/>
                    </a:lnTo>
                    <a:lnTo>
                      <a:pt x="924" y="10328"/>
                    </a:lnTo>
                    <a:lnTo>
                      <a:pt x="968" y="10504"/>
                    </a:lnTo>
                    <a:lnTo>
                      <a:pt x="1012" y="10680"/>
                    </a:lnTo>
                    <a:lnTo>
                      <a:pt x="1056" y="10867"/>
                    </a:lnTo>
                    <a:lnTo>
                      <a:pt x="1122" y="11043"/>
                    </a:lnTo>
                    <a:lnTo>
                      <a:pt x="1199" y="11230"/>
                    </a:lnTo>
                    <a:lnTo>
                      <a:pt x="1276" y="11405"/>
                    </a:lnTo>
                    <a:lnTo>
                      <a:pt x="1364" y="11592"/>
                    </a:lnTo>
                    <a:lnTo>
                      <a:pt x="1463" y="11768"/>
                    </a:lnTo>
                    <a:lnTo>
                      <a:pt x="1584" y="11944"/>
                    </a:lnTo>
                    <a:lnTo>
                      <a:pt x="1705" y="12109"/>
                    </a:lnTo>
                    <a:lnTo>
                      <a:pt x="1837" y="12285"/>
                    </a:lnTo>
                    <a:lnTo>
                      <a:pt x="1991" y="12439"/>
                    </a:lnTo>
                    <a:lnTo>
                      <a:pt x="2156" y="12604"/>
                    </a:lnTo>
                    <a:lnTo>
                      <a:pt x="2332" y="12758"/>
                    </a:lnTo>
                    <a:lnTo>
                      <a:pt x="2519" y="12901"/>
                    </a:lnTo>
                    <a:lnTo>
                      <a:pt x="2717" y="13044"/>
                    </a:lnTo>
                    <a:lnTo>
                      <a:pt x="2936" y="13176"/>
                    </a:lnTo>
                    <a:lnTo>
                      <a:pt x="3178" y="13297"/>
                    </a:lnTo>
                    <a:lnTo>
                      <a:pt x="3420" y="13407"/>
                    </a:lnTo>
                    <a:lnTo>
                      <a:pt x="3695" y="13517"/>
                    </a:lnTo>
                    <a:lnTo>
                      <a:pt x="3970" y="13605"/>
                    </a:lnTo>
                    <a:lnTo>
                      <a:pt x="4278" y="13693"/>
                    </a:lnTo>
                    <a:lnTo>
                      <a:pt x="4575" y="13759"/>
                    </a:lnTo>
                    <a:lnTo>
                      <a:pt x="4883" y="13803"/>
                    </a:lnTo>
                    <a:lnTo>
                      <a:pt x="5180" y="13836"/>
                    </a:lnTo>
                    <a:lnTo>
                      <a:pt x="5477" y="13836"/>
                    </a:lnTo>
                    <a:lnTo>
                      <a:pt x="5763" y="13825"/>
                    </a:lnTo>
                    <a:lnTo>
                      <a:pt x="6049" y="13803"/>
                    </a:lnTo>
                    <a:lnTo>
                      <a:pt x="6324" y="13759"/>
                    </a:lnTo>
                    <a:lnTo>
                      <a:pt x="6588" y="13704"/>
                    </a:lnTo>
                    <a:lnTo>
                      <a:pt x="6852" y="13638"/>
                    </a:lnTo>
                    <a:lnTo>
                      <a:pt x="7116" y="13561"/>
                    </a:lnTo>
                    <a:lnTo>
                      <a:pt x="7358" y="13473"/>
                    </a:lnTo>
                    <a:lnTo>
                      <a:pt x="7599" y="13374"/>
                    </a:lnTo>
                    <a:lnTo>
                      <a:pt x="7830" y="13264"/>
                    </a:lnTo>
                    <a:lnTo>
                      <a:pt x="8061" y="13154"/>
                    </a:lnTo>
                    <a:lnTo>
                      <a:pt x="8270" y="13033"/>
                    </a:lnTo>
                    <a:lnTo>
                      <a:pt x="8479" y="12912"/>
                    </a:lnTo>
                    <a:lnTo>
                      <a:pt x="8677" y="12791"/>
                    </a:lnTo>
                    <a:lnTo>
                      <a:pt x="8864" y="12670"/>
                    </a:lnTo>
                    <a:lnTo>
                      <a:pt x="9205" y="12428"/>
                    </a:lnTo>
                    <a:lnTo>
                      <a:pt x="9502" y="12186"/>
                    </a:lnTo>
                    <a:lnTo>
                      <a:pt x="9744" y="11966"/>
                    </a:lnTo>
                    <a:lnTo>
                      <a:pt x="9942" y="11790"/>
                    </a:lnTo>
                    <a:lnTo>
                      <a:pt x="10096" y="11636"/>
                    </a:lnTo>
                    <a:lnTo>
                      <a:pt x="10217" y="11515"/>
                    </a:lnTo>
                    <a:lnTo>
                      <a:pt x="10525" y="11647"/>
                    </a:lnTo>
                    <a:lnTo>
                      <a:pt x="10844" y="11768"/>
                    </a:lnTo>
                    <a:lnTo>
                      <a:pt x="11152" y="11856"/>
                    </a:lnTo>
                    <a:lnTo>
                      <a:pt x="11460" y="11922"/>
                    </a:lnTo>
                    <a:lnTo>
                      <a:pt x="11768" y="11966"/>
                    </a:lnTo>
                    <a:lnTo>
                      <a:pt x="12065" y="11999"/>
                    </a:lnTo>
                    <a:lnTo>
                      <a:pt x="12658" y="11999"/>
                    </a:lnTo>
                    <a:lnTo>
                      <a:pt x="12944" y="11966"/>
                    </a:lnTo>
                    <a:lnTo>
                      <a:pt x="13219" y="11933"/>
                    </a:lnTo>
                    <a:lnTo>
                      <a:pt x="13494" y="11878"/>
                    </a:lnTo>
                    <a:lnTo>
                      <a:pt x="13758" y="11812"/>
                    </a:lnTo>
                    <a:lnTo>
                      <a:pt x="14011" y="11746"/>
                    </a:lnTo>
                    <a:lnTo>
                      <a:pt x="14264" y="11658"/>
                    </a:lnTo>
                    <a:lnTo>
                      <a:pt x="14495" y="11570"/>
                    </a:lnTo>
                    <a:lnTo>
                      <a:pt x="14726" y="11471"/>
                    </a:lnTo>
                    <a:lnTo>
                      <a:pt x="14946" y="11372"/>
                    </a:lnTo>
                    <a:lnTo>
                      <a:pt x="15155" y="11263"/>
                    </a:lnTo>
                    <a:lnTo>
                      <a:pt x="15540" y="11054"/>
                    </a:lnTo>
                    <a:lnTo>
                      <a:pt x="15881" y="10845"/>
                    </a:lnTo>
                    <a:lnTo>
                      <a:pt x="16167" y="10647"/>
                    </a:lnTo>
                    <a:lnTo>
                      <a:pt x="16398" y="10471"/>
                    </a:lnTo>
                    <a:lnTo>
                      <a:pt x="16563" y="10339"/>
                    </a:lnTo>
                    <a:lnTo>
                      <a:pt x="16706" y="10218"/>
                    </a:lnTo>
                    <a:lnTo>
                      <a:pt x="16838" y="10361"/>
                    </a:lnTo>
                    <a:lnTo>
                      <a:pt x="16970" y="10515"/>
                    </a:lnTo>
                    <a:lnTo>
                      <a:pt x="17233" y="10768"/>
                    </a:lnTo>
                    <a:lnTo>
                      <a:pt x="17497" y="10999"/>
                    </a:lnTo>
                    <a:lnTo>
                      <a:pt x="17761" y="11197"/>
                    </a:lnTo>
                    <a:lnTo>
                      <a:pt x="18025" y="11372"/>
                    </a:lnTo>
                    <a:lnTo>
                      <a:pt x="18278" y="11515"/>
                    </a:lnTo>
                    <a:lnTo>
                      <a:pt x="18509" y="11647"/>
                    </a:lnTo>
                    <a:lnTo>
                      <a:pt x="18740" y="11746"/>
                    </a:lnTo>
                    <a:lnTo>
                      <a:pt x="18949" y="11823"/>
                    </a:lnTo>
                    <a:lnTo>
                      <a:pt x="19136" y="11889"/>
                    </a:lnTo>
                    <a:lnTo>
                      <a:pt x="19301" y="11944"/>
                    </a:lnTo>
                    <a:lnTo>
                      <a:pt x="19444" y="11977"/>
                    </a:lnTo>
                    <a:lnTo>
                      <a:pt x="19653" y="12010"/>
                    </a:lnTo>
                    <a:lnTo>
                      <a:pt x="19719" y="12021"/>
                    </a:lnTo>
                    <a:lnTo>
                      <a:pt x="19664" y="12483"/>
                    </a:lnTo>
                    <a:lnTo>
                      <a:pt x="19631" y="12901"/>
                    </a:lnTo>
                    <a:lnTo>
                      <a:pt x="19620" y="13275"/>
                    </a:lnTo>
                    <a:lnTo>
                      <a:pt x="19620" y="13616"/>
                    </a:lnTo>
                    <a:lnTo>
                      <a:pt x="19631" y="13913"/>
                    </a:lnTo>
                    <a:lnTo>
                      <a:pt x="19664" y="14188"/>
                    </a:lnTo>
                    <a:lnTo>
                      <a:pt x="19697" y="14419"/>
                    </a:lnTo>
                    <a:lnTo>
                      <a:pt x="19741" y="14628"/>
                    </a:lnTo>
                    <a:lnTo>
                      <a:pt x="19796" y="14804"/>
                    </a:lnTo>
                    <a:lnTo>
                      <a:pt x="19851" y="14947"/>
                    </a:lnTo>
                    <a:lnTo>
                      <a:pt x="19895" y="15068"/>
                    </a:lnTo>
                    <a:lnTo>
                      <a:pt x="19950" y="15167"/>
                    </a:lnTo>
                    <a:lnTo>
                      <a:pt x="20016" y="15277"/>
                    </a:lnTo>
                    <a:lnTo>
                      <a:pt x="20049" y="15321"/>
                    </a:lnTo>
                    <a:lnTo>
                      <a:pt x="20159" y="15090"/>
                    </a:lnTo>
                    <a:lnTo>
                      <a:pt x="20269" y="14870"/>
                    </a:lnTo>
                    <a:lnTo>
                      <a:pt x="20401" y="14672"/>
                    </a:lnTo>
                    <a:lnTo>
                      <a:pt x="20522" y="14485"/>
                    </a:lnTo>
                    <a:lnTo>
                      <a:pt x="20665" y="14309"/>
                    </a:lnTo>
                    <a:lnTo>
                      <a:pt x="20808" y="14155"/>
                    </a:lnTo>
                    <a:lnTo>
                      <a:pt x="20951" y="14012"/>
                    </a:lnTo>
                    <a:lnTo>
                      <a:pt x="21094" y="13891"/>
                    </a:lnTo>
                    <a:lnTo>
                      <a:pt x="21248" y="13781"/>
                    </a:lnTo>
                    <a:lnTo>
                      <a:pt x="21402" y="13693"/>
                    </a:lnTo>
                    <a:lnTo>
                      <a:pt x="21556" y="13616"/>
                    </a:lnTo>
                    <a:lnTo>
                      <a:pt x="21699" y="13550"/>
                    </a:lnTo>
                    <a:lnTo>
                      <a:pt x="21853" y="13506"/>
                    </a:lnTo>
                    <a:lnTo>
                      <a:pt x="22006" y="13473"/>
                    </a:lnTo>
                    <a:lnTo>
                      <a:pt x="22160" y="13462"/>
                    </a:lnTo>
                    <a:lnTo>
                      <a:pt x="22303" y="13462"/>
                    </a:lnTo>
                    <a:lnTo>
                      <a:pt x="22446" y="13484"/>
                    </a:lnTo>
                    <a:lnTo>
                      <a:pt x="22589" y="13528"/>
                    </a:lnTo>
                    <a:lnTo>
                      <a:pt x="22721" y="13583"/>
                    </a:lnTo>
                    <a:lnTo>
                      <a:pt x="22842" y="13649"/>
                    </a:lnTo>
                    <a:lnTo>
                      <a:pt x="22963" y="13737"/>
                    </a:lnTo>
                    <a:lnTo>
                      <a:pt x="23073" y="13836"/>
                    </a:lnTo>
                    <a:lnTo>
                      <a:pt x="23183" y="13957"/>
                    </a:lnTo>
                    <a:lnTo>
                      <a:pt x="23282" y="14100"/>
                    </a:lnTo>
                    <a:lnTo>
                      <a:pt x="23359" y="14254"/>
                    </a:lnTo>
                    <a:lnTo>
                      <a:pt x="23436" y="14430"/>
                    </a:lnTo>
                    <a:lnTo>
                      <a:pt x="23502" y="14617"/>
                    </a:lnTo>
                    <a:lnTo>
                      <a:pt x="23557" y="14826"/>
                    </a:lnTo>
                    <a:lnTo>
                      <a:pt x="23590" y="15046"/>
                    </a:lnTo>
                    <a:lnTo>
                      <a:pt x="23612" y="15288"/>
                    </a:lnTo>
                    <a:lnTo>
                      <a:pt x="23623" y="15552"/>
                    </a:lnTo>
                    <a:lnTo>
                      <a:pt x="23623" y="15827"/>
                    </a:lnTo>
                    <a:lnTo>
                      <a:pt x="23601" y="16101"/>
                    </a:lnTo>
                    <a:lnTo>
                      <a:pt x="23568" y="16376"/>
                    </a:lnTo>
                    <a:lnTo>
                      <a:pt x="23524" y="16618"/>
                    </a:lnTo>
                    <a:lnTo>
                      <a:pt x="23469" y="16860"/>
                    </a:lnTo>
                    <a:lnTo>
                      <a:pt x="23403" y="17080"/>
                    </a:lnTo>
                    <a:lnTo>
                      <a:pt x="23326" y="17289"/>
                    </a:lnTo>
                    <a:lnTo>
                      <a:pt x="23238" y="17476"/>
                    </a:lnTo>
                    <a:lnTo>
                      <a:pt x="23150" y="17663"/>
                    </a:lnTo>
                    <a:lnTo>
                      <a:pt x="23051" y="17828"/>
                    </a:lnTo>
                    <a:lnTo>
                      <a:pt x="22941" y="17993"/>
                    </a:lnTo>
                    <a:lnTo>
                      <a:pt x="22831" y="18136"/>
                    </a:lnTo>
                    <a:lnTo>
                      <a:pt x="22721" y="18279"/>
                    </a:lnTo>
                    <a:lnTo>
                      <a:pt x="22600" y="18400"/>
                    </a:lnTo>
                    <a:lnTo>
                      <a:pt x="22490" y="18510"/>
                    </a:lnTo>
                    <a:lnTo>
                      <a:pt x="22369" y="18620"/>
                    </a:lnTo>
                    <a:lnTo>
                      <a:pt x="22248" y="18719"/>
                    </a:lnTo>
                    <a:lnTo>
                      <a:pt x="22006" y="18884"/>
                    </a:lnTo>
                    <a:lnTo>
                      <a:pt x="21776" y="19016"/>
                    </a:lnTo>
                    <a:lnTo>
                      <a:pt x="21556" y="19115"/>
                    </a:lnTo>
                    <a:lnTo>
                      <a:pt x="21369" y="19192"/>
                    </a:lnTo>
                    <a:lnTo>
                      <a:pt x="21204" y="19247"/>
                    </a:lnTo>
                    <a:lnTo>
                      <a:pt x="21083" y="19280"/>
                    </a:lnTo>
                    <a:lnTo>
                      <a:pt x="20973" y="19302"/>
                    </a:lnTo>
                    <a:lnTo>
                      <a:pt x="23403" y="24504"/>
                    </a:lnTo>
                    <a:lnTo>
                      <a:pt x="23645" y="24405"/>
                    </a:lnTo>
                    <a:lnTo>
                      <a:pt x="23865" y="24284"/>
                    </a:lnTo>
                    <a:lnTo>
                      <a:pt x="24074" y="24163"/>
                    </a:lnTo>
                    <a:lnTo>
                      <a:pt x="24283" y="24031"/>
                    </a:lnTo>
                    <a:lnTo>
                      <a:pt x="24470" y="23877"/>
                    </a:lnTo>
                    <a:lnTo>
                      <a:pt x="24657" y="23723"/>
                    </a:lnTo>
                    <a:lnTo>
                      <a:pt x="24833" y="23547"/>
                    </a:lnTo>
                    <a:lnTo>
                      <a:pt x="25009" y="23371"/>
                    </a:lnTo>
                    <a:lnTo>
                      <a:pt x="25174" y="23184"/>
                    </a:lnTo>
                    <a:lnTo>
                      <a:pt x="25328" y="22997"/>
                    </a:lnTo>
                    <a:lnTo>
                      <a:pt x="25471" y="22799"/>
                    </a:lnTo>
                    <a:lnTo>
                      <a:pt x="25614" y="22590"/>
                    </a:lnTo>
                    <a:lnTo>
                      <a:pt x="25746" y="22381"/>
                    </a:lnTo>
                    <a:lnTo>
                      <a:pt x="25867" y="22161"/>
                    </a:lnTo>
                    <a:lnTo>
                      <a:pt x="25988" y="21941"/>
                    </a:lnTo>
                    <a:lnTo>
                      <a:pt x="26098" y="21721"/>
                    </a:lnTo>
                    <a:lnTo>
                      <a:pt x="26307" y="21270"/>
                    </a:lnTo>
                    <a:lnTo>
                      <a:pt x="26505" y="20819"/>
                    </a:lnTo>
                    <a:lnTo>
                      <a:pt x="26669" y="20380"/>
                    </a:lnTo>
                    <a:lnTo>
                      <a:pt x="26823" y="19940"/>
                    </a:lnTo>
                    <a:lnTo>
                      <a:pt x="26955" y="19522"/>
                    </a:lnTo>
                    <a:lnTo>
                      <a:pt x="27076" y="19126"/>
                    </a:lnTo>
                    <a:lnTo>
                      <a:pt x="27285" y="18422"/>
                    </a:lnTo>
                    <a:lnTo>
                      <a:pt x="27340" y="18268"/>
                    </a:lnTo>
                    <a:lnTo>
                      <a:pt x="27395" y="18114"/>
                    </a:lnTo>
                    <a:lnTo>
                      <a:pt x="27461" y="17960"/>
                    </a:lnTo>
                    <a:lnTo>
                      <a:pt x="27538" y="17817"/>
                    </a:lnTo>
                    <a:lnTo>
                      <a:pt x="27703" y="17509"/>
                    </a:lnTo>
                    <a:lnTo>
                      <a:pt x="27879" y="17212"/>
                    </a:lnTo>
                    <a:lnTo>
                      <a:pt x="28077" y="16926"/>
                    </a:lnTo>
                    <a:lnTo>
                      <a:pt x="28286" y="16629"/>
                    </a:lnTo>
                    <a:lnTo>
                      <a:pt x="28704" y="16025"/>
                    </a:lnTo>
                    <a:lnTo>
                      <a:pt x="28902" y="15717"/>
                    </a:lnTo>
                    <a:lnTo>
                      <a:pt x="29089" y="15398"/>
                    </a:lnTo>
                    <a:lnTo>
                      <a:pt x="29265" y="15079"/>
                    </a:lnTo>
                    <a:lnTo>
                      <a:pt x="29342" y="14914"/>
                    </a:lnTo>
                    <a:lnTo>
                      <a:pt x="29408" y="14749"/>
                    </a:lnTo>
                    <a:lnTo>
                      <a:pt x="29474" y="14573"/>
                    </a:lnTo>
                    <a:lnTo>
                      <a:pt x="29540" y="14397"/>
                    </a:lnTo>
                    <a:lnTo>
                      <a:pt x="29584" y="14221"/>
                    </a:lnTo>
                    <a:lnTo>
                      <a:pt x="29628" y="14045"/>
                    </a:lnTo>
                    <a:lnTo>
                      <a:pt x="29661" y="13858"/>
                    </a:lnTo>
                    <a:lnTo>
                      <a:pt x="29683" y="13671"/>
                    </a:lnTo>
                    <a:lnTo>
                      <a:pt x="29694" y="13473"/>
                    </a:lnTo>
                    <a:lnTo>
                      <a:pt x="29694" y="13275"/>
                    </a:lnTo>
                    <a:lnTo>
                      <a:pt x="29683" y="13077"/>
                    </a:lnTo>
                    <a:lnTo>
                      <a:pt x="29672" y="12890"/>
                    </a:lnTo>
                    <a:lnTo>
                      <a:pt x="29639" y="12714"/>
                    </a:lnTo>
                    <a:lnTo>
                      <a:pt x="29606" y="12538"/>
                    </a:lnTo>
                    <a:lnTo>
                      <a:pt x="29562" y="12373"/>
                    </a:lnTo>
                    <a:lnTo>
                      <a:pt x="29507" y="12219"/>
                    </a:lnTo>
                    <a:lnTo>
                      <a:pt x="29441" y="12065"/>
                    </a:lnTo>
                    <a:lnTo>
                      <a:pt x="29386" y="11922"/>
                    </a:lnTo>
                    <a:lnTo>
                      <a:pt x="29309" y="11790"/>
                    </a:lnTo>
                    <a:lnTo>
                      <a:pt x="29232" y="11658"/>
                    </a:lnTo>
                    <a:lnTo>
                      <a:pt x="29155" y="11537"/>
                    </a:lnTo>
                    <a:lnTo>
                      <a:pt x="29078" y="11427"/>
                    </a:lnTo>
                    <a:lnTo>
                      <a:pt x="28902" y="11219"/>
                    </a:lnTo>
                    <a:lnTo>
                      <a:pt x="28726" y="11043"/>
                    </a:lnTo>
                    <a:lnTo>
                      <a:pt x="28550" y="10878"/>
                    </a:lnTo>
                    <a:lnTo>
                      <a:pt x="28385" y="10746"/>
                    </a:lnTo>
                    <a:lnTo>
                      <a:pt x="28231" y="10636"/>
                    </a:lnTo>
                    <a:lnTo>
                      <a:pt x="28088" y="10548"/>
                    </a:lnTo>
                    <a:lnTo>
                      <a:pt x="27879" y="10438"/>
                    </a:lnTo>
                    <a:lnTo>
                      <a:pt x="27791" y="10405"/>
                    </a:lnTo>
                    <a:lnTo>
                      <a:pt x="27890" y="9921"/>
                    </a:lnTo>
                    <a:lnTo>
                      <a:pt x="27967" y="9426"/>
                    </a:lnTo>
                    <a:lnTo>
                      <a:pt x="28044" y="8931"/>
                    </a:lnTo>
                    <a:lnTo>
                      <a:pt x="28110" y="8436"/>
                    </a:lnTo>
                    <a:lnTo>
                      <a:pt x="28154" y="7941"/>
                    </a:lnTo>
                    <a:lnTo>
                      <a:pt x="28187" y="7446"/>
                    </a:lnTo>
                    <a:lnTo>
                      <a:pt x="28198" y="6962"/>
                    </a:lnTo>
                    <a:lnTo>
                      <a:pt x="28198" y="6490"/>
                    </a:lnTo>
                    <a:lnTo>
                      <a:pt x="28165" y="6017"/>
                    </a:lnTo>
                    <a:lnTo>
                      <a:pt x="28121" y="5566"/>
                    </a:lnTo>
                    <a:lnTo>
                      <a:pt x="28088" y="5346"/>
                    </a:lnTo>
                    <a:lnTo>
                      <a:pt x="28044" y="5137"/>
                    </a:lnTo>
                    <a:lnTo>
                      <a:pt x="28000" y="4917"/>
                    </a:lnTo>
                    <a:lnTo>
                      <a:pt x="27945" y="4719"/>
                    </a:lnTo>
                    <a:lnTo>
                      <a:pt x="27879" y="4521"/>
                    </a:lnTo>
                    <a:lnTo>
                      <a:pt x="27813" y="4323"/>
                    </a:lnTo>
                    <a:lnTo>
                      <a:pt x="27736" y="4136"/>
                    </a:lnTo>
                    <a:lnTo>
                      <a:pt x="27659" y="3949"/>
                    </a:lnTo>
                    <a:lnTo>
                      <a:pt x="27560" y="3784"/>
                    </a:lnTo>
                    <a:lnTo>
                      <a:pt x="27461" y="3608"/>
                    </a:lnTo>
                    <a:lnTo>
                      <a:pt x="27351" y="3454"/>
                    </a:lnTo>
                    <a:lnTo>
                      <a:pt x="27241" y="3300"/>
                    </a:lnTo>
                    <a:lnTo>
                      <a:pt x="27109" y="3157"/>
                    </a:lnTo>
                    <a:lnTo>
                      <a:pt x="26988" y="3036"/>
                    </a:lnTo>
                    <a:lnTo>
                      <a:pt x="26845" y="2915"/>
                    </a:lnTo>
                    <a:lnTo>
                      <a:pt x="26713" y="2816"/>
                    </a:lnTo>
                    <a:lnTo>
                      <a:pt x="26560" y="2728"/>
                    </a:lnTo>
                    <a:lnTo>
                      <a:pt x="26417" y="2651"/>
                    </a:lnTo>
                    <a:lnTo>
                      <a:pt x="26274" y="2585"/>
                    </a:lnTo>
                    <a:lnTo>
                      <a:pt x="26120" y="2530"/>
                    </a:lnTo>
                    <a:lnTo>
                      <a:pt x="25966" y="2475"/>
                    </a:lnTo>
                    <a:lnTo>
                      <a:pt x="25812" y="2442"/>
                    </a:lnTo>
                    <a:lnTo>
                      <a:pt x="25658" y="2409"/>
                    </a:lnTo>
                    <a:lnTo>
                      <a:pt x="25504" y="2387"/>
                    </a:lnTo>
                    <a:lnTo>
                      <a:pt x="25207" y="2365"/>
                    </a:lnTo>
                    <a:lnTo>
                      <a:pt x="24921" y="2365"/>
                    </a:lnTo>
                    <a:lnTo>
                      <a:pt x="24646" y="2376"/>
                    </a:lnTo>
                    <a:lnTo>
                      <a:pt x="24393" y="2409"/>
                    </a:lnTo>
                    <a:lnTo>
                      <a:pt x="24162" y="2453"/>
                    </a:lnTo>
                    <a:lnTo>
                      <a:pt x="23964" y="2497"/>
                    </a:lnTo>
                    <a:lnTo>
                      <a:pt x="23678" y="2574"/>
                    </a:lnTo>
                    <a:lnTo>
                      <a:pt x="23568" y="2607"/>
                    </a:lnTo>
                    <a:lnTo>
                      <a:pt x="23425" y="2277"/>
                    </a:lnTo>
                    <a:lnTo>
                      <a:pt x="23348" y="2123"/>
                    </a:lnTo>
                    <a:lnTo>
                      <a:pt x="23271" y="1980"/>
                    </a:lnTo>
                    <a:lnTo>
                      <a:pt x="23183" y="1837"/>
                    </a:lnTo>
                    <a:lnTo>
                      <a:pt x="23095" y="1706"/>
                    </a:lnTo>
                    <a:lnTo>
                      <a:pt x="22996" y="1574"/>
                    </a:lnTo>
                    <a:lnTo>
                      <a:pt x="22897" y="1453"/>
                    </a:lnTo>
                    <a:lnTo>
                      <a:pt x="22798" y="1332"/>
                    </a:lnTo>
                    <a:lnTo>
                      <a:pt x="22688" y="1222"/>
                    </a:lnTo>
                    <a:lnTo>
                      <a:pt x="22468" y="1024"/>
                    </a:lnTo>
                    <a:lnTo>
                      <a:pt x="22237" y="837"/>
                    </a:lnTo>
                    <a:lnTo>
                      <a:pt x="21984" y="672"/>
                    </a:lnTo>
                    <a:lnTo>
                      <a:pt x="21721" y="529"/>
                    </a:lnTo>
                    <a:lnTo>
                      <a:pt x="21446" y="408"/>
                    </a:lnTo>
                    <a:lnTo>
                      <a:pt x="21160" y="298"/>
                    </a:lnTo>
                    <a:lnTo>
                      <a:pt x="20863" y="210"/>
                    </a:lnTo>
                    <a:lnTo>
                      <a:pt x="20555" y="133"/>
                    </a:lnTo>
                    <a:lnTo>
                      <a:pt x="20225" y="78"/>
                    </a:lnTo>
                    <a:lnTo>
                      <a:pt x="19895" y="45"/>
                    </a:lnTo>
                    <a:lnTo>
                      <a:pt x="19565" y="12"/>
                    </a:lnTo>
                    <a:lnTo>
                      <a:pt x="19213" y="1"/>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70" name="Google Shape;770;p24"/>
              <p:cNvSpPr/>
              <p:nvPr/>
            </p:nvSpPr>
            <p:spPr>
              <a:xfrm>
                <a:off x="5573301" y="1691925"/>
                <a:ext cx="77475" cy="46840"/>
              </a:xfrm>
              <a:custGeom>
                <a:avLst/>
                <a:gdLst/>
                <a:ahLst/>
                <a:cxnLst/>
                <a:rect l="l" t="t" r="r" b="b"/>
                <a:pathLst>
                  <a:path w="4532" h="2740" extrusionOk="0">
                    <a:moveTo>
                      <a:pt x="4114" y="1"/>
                    </a:moveTo>
                    <a:lnTo>
                      <a:pt x="3938" y="210"/>
                    </a:lnTo>
                    <a:lnTo>
                      <a:pt x="3751" y="397"/>
                    </a:lnTo>
                    <a:lnTo>
                      <a:pt x="3575" y="573"/>
                    </a:lnTo>
                    <a:lnTo>
                      <a:pt x="3388" y="738"/>
                    </a:lnTo>
                    <a:lnTo>
                      <a:pt x="3212" y="891"/>
                    </a:lnTo>
                    <a:lnTo>
                      <a:pt x="3025" y="1034"/>
                    </a:lnTo>
                    <a:lnTo>
                      <a:pt x="2849" y="1166"/>
                    </a:lnTo>
                    <a:lnTo>
                      <a:pt x="2673" y="1287"/>
                    </a:lnTo>
                    <a:lnTo>
                      <a:pt x="2497" y="1397"/>
                    </a:lnTo>
                    <a:lnTo>
                      <a:pt x="2321" y="1496"/>
                    </a:lnTo>
                    <a:lnTo>
                      <a:pt x="1980" y="1672"/>
                    </a:lnTo>
                    <a:lnTo>
                      <a:pt x="1661" y="1815"/>
                    </a:lnTo>
                    <a:lnTo>
                      <a:pt x="1353" y="1925"/>
                    </a:lnTo>
                    <a:lnTo>
                      <a:pt x="1078" y="2013"/>
                    </a:lnTo>
                    <a:lnTo>
                      <a:pt x="826" y="2079"/>
                    </a:lnTo>
                    <a:lnTo>
                      <a:pt x="595" y="2123"/>
                    </a:lnTo>
                    <a:lnTo>
                      <a:pt x="397" y="2156"/>
                    </a:lnTo>
                    <a:lnTo>
                      <a:pt x="243" y="2167"/>
                    </a:lnTo>
                    <a:lnTo>
                      <a:pt x="122" y="2178"/>
                    </a:lnTo>
                    <a:lnTo>
                      <a:pt x="23" y="2178"/>
                    </a:lnTo>
                    <a:lnTo>
                      <a:pt x="1" y="2739"/>
                    </a:lnTo>
                    <a:lnTo>
                      <a:pt x="56" y="2739"/>
                    </a:lnTo>
                    <a:lnTo>
                      <a:pt x="276" y="2728"/>
                    </a:lnTo>
                    <a:lnTo>
                      <a:pt x="441" y="2717"/>
                    </a:lnTo>
                    <a:lnTo>
                      <a:pt x="639" y="2684"/>
                    </a:lnTo>
                    <a:lnTo>
                      <a:pt x="870" y="2640"/>
                    </a:lnTo>
                    <a:lnTo>
                      <a:pt x="1122" y="2585"/>
                    </a:lnTo>
                    <a:lnTo>
                      <a:pt x="1397" y="2508"/>
                    </a:lnTo>
                    <a:lnTo>
                      <a:pt x="1705" y="2398"/>
                    </a:lnTo>
                    <a:lnTo>
                      <a:pt x="2024" y="2277"/>
                    </a:lnTo>
                    <a:lnTo>
                      <a:pt x="2354" y="2112"/>
                    </a:lnTo>
                    <a:lnTo>
                      <a:pt x="2706" y="1925"/>
                    </a:lnTo>
                    <a:lnTo>
                      <a:pt x="2882" y="1815"/>
                    </a:lnTo>
                    <a:lnTo>
                      <a:pt x="3069" y="1694"/>
                    </a:lnTo>
                    <a:lnTo>
                      <a:pt x="3245" y="1562"/>
                    </a:lnTo>
                    <a:lnTo>
                      <a:pt x="3432" y="1430"/>
                    </a:lnTo>
                    <a:lnTo>
                      <a:pt x="3608" y="1276"/>
                    </a:lnTo>
                    <a:lnTo>
                      <a:pt x="3795" y="1122"/>
                    </a:lnTo>
                    <a:lnTo>
                      <a:pt x="3982" y="946"/>
                    </a:lnTo>
                    <a:lnTo>
                      <a:pt x="4169" y="770"/>
                    </a:lnTo>
                    <a:lnTo>
                      <a:pt x="4356" y="573"/>
                    </a:lnTo>
                    <a:lnTo>
                      <a:pt x="4532" y="364"/>
                    </a:lnTo>
                    <a:lnTo>
                      <a:pt x="4114"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71" name="Google Shape;771;p24"/>
              <p:cNvSpPr/>
              <p:nvPr/>
            </p:nvSpPr>
            <p:spPr>
              <a:xfrm>
                <a:off x="5635715" y="1682334"/>
                <a:ext cx="24463" cy="25591"/>
              </a:xfrm>
              <a:custGeom>
                <a:avLst/>
                <a:gdLst/>
                <a:ahLst/>
                <a:cxnLst/>
                <a:rect l="l" t="t" r="r" b="b"/>
                <a:pathLst>
                  <a:path w="1431" h="1497" extrusionOk="0">
                    <a:moveTo>
                      <a:pt x="419" y="1"/>
                    </a:moveTo>
                    <a:lnTo>
                      <a:pt x="1" y="375"/>
                    </a:lnTo>
                    <a:lnTo>
                      <a:pt x="1024" y="1496"/>
                    </a:lnTo>
                    <a:lnTo>
                      <a:pt x="1431" y="1112"/>
                    </a:lnTo>
                    <a:lnTo>
                      <a:pt x="419"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72" name="Google Shape;772;p24"/>
              <p:cNvSpPr/>
              <p:nvPr/>
            </p:nvSpPr>
            <p:spPr>
              <a:xfrm>
                <a:off x="5727840" y="1593970"/>
                <a:ext cx="41575" cy="42327"/>
              </a:xfrm>
              <a:custGeom>
                <a:avLst/>
                <a:gdLst/>
                <a:ahLst/>
                <a:cxnLst/>
                <a:rect l="l" t="t" r="r" b="b"/>
                <a:pathLst>
                  <a:path w="2432" h="2476" extrusionOk="0">
                    <a:moveTo>
                      <a:pt x="1518" y="1"/>
                    </a:moveTo>
                    <a:lnTo>
                      <a:pt x="1398" y="12"/>
                    </a:lnTo>
                    <a:lnTo>
                      <a:pt x="1299" y="34"/>
                    </a:lnTo>
                    <a:lnTo>
                      <a:pt x="1189" y="56"/>
                    </a:lnTo>
                    <a:lnTo>
                      <a:pt x="1101" y="100"/>
                    </a:lnTo>
                    <a:lnTo>
                      <a:pt x="1002" y="144"/>
                    </a:lnTo>
                    <a:lnTo>
                      <a:pt x="925" y="199"/>
                    </a:lnTo>
                    <a:lnTo>
                      <a:pt x="837" y="265"/>
                    </a:lnTo>
                    <a:lnTo>
                      <a:pt x="760" y="331"/>
                    </a:lnTo>
                    <a:lnTo>
                      <a:pt x="694" y="408"/>
                    </a:lnTo>
                    <a:lnTo>
                      <a:pt x="628" y="485"/>
                    </a:lnTo>
                    <a:lnTo>
                      <a:pt x="562" y="573"/>
                    </a:lnTo>
                    <a:lnTo>
                      <a:pt x="452" y="749"/>
                    </a:lnTo>
                    <a:lnTo>
                      <a:pt x="353" y="947"/>
                    </a:lnTo>
                    <a:lnTo>
                      <a:pt x="276" y="1156"/>
                    </a:lnTo>
                    <a:lnTo>
                      <a:pt x="210" y="1354"/>
                    </a:lnTo>
                    <a:lnTo>
                      <a:pt x="155" y="1563"/>
                    </a:lnTo>
                    <a:lnTo>
                      <a:pt x="100" y="1760"/>
                    </a:lnTo>
                    <a:lnTo>
                      <a:pt x="34" y="2123"/>
                    </a:lnTo>
                    <a:lnTo>
                      <a:pt x="1" y="2398"/>
                    </a:lnTo>
                    <a:lnTo>
                      <a:pt x="551" y="2475"/>
                    </a:lnTo>
                    <a:lnTo>
                      <a:pt x="584" y="2233"/>
                    </a:lnTo>
                    <a:lnTo>
                      <a:pt x="628" y="2013"/>
                    </a:lnTo>
                    <a:lnTo>
                      <a:pt x="672" y="1815"/>
                    </a:lnTo>
                    <a:lnTo>
                      <a:pt x="716" y="1629"/>
                    </a:lnTo>
                    <a:lnTo>
                      <a:pt x="771" y="1453"/>
                    </a:lnTo>
                    <a:lnTo>
                      <a:pt x="826" y="1288"/>
                    </a:lnTo>
                    <a:lnTo>
                      <a:pt x="881" y="1145"/>
                    </a:lnTo>
                    <a:lnTo>
                      <a:pt x="947" y="1024"/>
                    </a:lnTo>
                    <a:lnTo>
                      <a:pt x="1013" y="903"/>
                    </a:lnTo>
                    <a:lnTo>
                      <a:pt x="1090" y="815"/>
                    </a:lnTo>
                    <a:lnTo>
                      <a:pt x="1167" y="727"/>
                    </a:lnTo>
                    <a:lnTo>
                      <a:pt x="1244" y="661"/>
                    </a:lnTo>
                    <a:lnTo>
                      <a:pt x="1332" y="617"/>
                    </a:lnTo>
                    <a:lnTo>
                      <a:pt x="1420" y="584"/>
                    </a:lnTo>
                    <a:lnTo>
                      <a:pt x="1507" y="562"/>
                    </a:lnTo>
                    <a:lnTo>
                      <a:pt x="1606" y="562"/>
                    </a:lnTo>
                    <a:lnTo>
                      <a:pt x="1672" y="573"/>
                    </a:lnTo>
                    <a:lnTo>
                      <a:pt x="1727" y="584"/>
                    </a:lnTo>
                    <a:lnTo>
                      <a:pt x="1760" y="617"/>
                    </a:lnTo>
                    <a:lnTo>
                      <a:pt x="1782" y="650"/>
                    </a:lnTo>
                    <a:lnTo>
                      <a:pt x="1815" y="705"/>
                    </a:lnTo>
                    <a:lnTo>
                      <a:pt x="1837" y="760"/>
                    </a:lnTo>
                    <a:lnTo>
                      <a:pt x="1859" y="837"/>
                    </a:lnTo>
                    <a:lnTo>
                      <a:pt x="1870" y="925"/>
                    </a:lnTo>
                    <a:lnTo>
                      <a:pt x="1881" y="1101"/>
                    </a:lnTo>
                    <a:lnTo>
                      <a:pt x="1870" y="1299"/>
                    </a:lnTo>
                    <a:lnTo>
                      <a:pt x="1837" y="1508"/>
                    </a:lnTo>
                    <a:lnTo>
                      <a:pt x="1804" y="1717"/>
                    </a:lnTo>
                    <a:lnTo>
                      <a:pt x="1749" y="1914"/>
                    </a:lnTo>
                    <a:lnTo>
                      <a:pt x="1705" y="2090"/>
                    </a:lnTo>
                    <a:lnTo>
                      <a:pt x="2233" y="2266"/>
                    </a:lnTo>
                    <a:lnTo>
                      <a:pt x="2288" y="2046"/>
                    </a:lnTo>
                    <a:lnTo>
                      <a:pt x="2343" y="1826"/>
                    </a:lnTo>
                    <a:lnTo>
                      <a:pt x="2398" y="1563"/>
                    </a:lnTo>
                    <a:lnTo>
                      <a:pt x="2420" y="1365"/>
                    </a:lnTo>
                    <a:lnTo>
                      <a:pt x="2431" y="1178"/>
                    </a:lnTo>
                    <a:lnTo>
                      <a:pt x="2431" y="1002"/>
                    </a:lnTo>
                    <a:lnTo>
                      <a:pt x="2420" y="837"/>
                    </a:lnTo>
                    <a:lnTo>
                      <a:pt x="2398" y="694"/>
                    </a:lnTo>
                    <a:lnTo>
                      <a:pt x="2354" y="551"/>
                    </a:lnTo>
                    <a:lnTo>
                      <a:pt x="2310" y="441"/>
                    </a:lnTo>
                    <a:lnTo>
                      <a:pt x="2244" y="331"/>
                    </a:lnTo>
                    <a:lnTo>
                      <a:pt x="2189" y="254"/>
                    </a:lnTo>
                    <a:lnTo>
                      <a:pt x="2123" y="199"/>
                    </a:lnTo>
                    <a:lnTo>
                      <a:pt x="2057" y="144"/>
                    </a:lnTo>
                    <a:lnTo>
                      <a:pt x="1980" y="89"/>
                    </a:lnTo>
                    <a:lnTo>
                      <a:pt x="1903" y="56"/>
                    </a:lnTo>
                    <a:lnTo>
                      <a:pt x="1815" y="34"/>
                    </a:lnTo>
                    <a:lnTo>
                      <a:pt x="1727" y="12"/>
                    </a:lnTo>
                    <a:lnTo>
                      <a:pt x="1628"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73" name="Google Shape;773;p24"/>
              <p:cNvSpPr/>
              <p:nvPr/>
            </p:nvSpPr>
            <p:spPr>
              <a:xfrm>
                <a:off x="5560514" y="1575183"/>
                <a:ext cx="24651" cy="55849"/>
              </a:xfrm>
              <a:custGeom>
                <a:avLst/>
                <a:gdLst/>
                <a:ahLst/>
                <a:cxnLst/>
                <a:rect l="l" t="t" r="r" b="b"/>
                <a:pathLst>
                  <a:path w="1442" h="3267" extrusionOk="0">
                    <a:moveTo>
                      <a:pt x="727" y="0"/>
                    </a:moveTo>
                    <a:lnTo>
                      <a:pt x="650" y="11"/>
                    </a:lnTo>
                    <a:lnTo>
                      <a:pt x="584" y="33"/>
                    </a:lnTo>
                    <a:lnTo>
                      <a:pt x="507" y="77"/>
                    </a:lnTo>
                    <a:lnTo>
                      <a:pt x="441" y="132"/>
                    </a:lnTo>
                    <a:lnTo>
                      <a:pt x="386" y="198"/>
                    </a:lnTo>
                    <a:lnTo>
                      <a:pt x="320" y="275"/>
                    </a:lnTo>
                    <a:lnTo>
                      <a:pt x="265" y="374"/>
                    </a:lnTo>
                    <a:lnTo>
                      <a:pt x="210" y="473"/>
                    </a:lnTo>
                    <a:lnTo>
                      <a:pt x="166" y="594"/>
                    </a:lnTo>
                    <a:lnTo>
                      <a:pt x="122" y="715"/>
                    </a:lnTo>
                    <a:lnTo>
                      <a:pt x="89" y="858"/>
                    </a:lnTo>
                    <a:lnTo>
                      <a:pt x="56" y="1001"/>
                    </a:lnTo>
                    <a:lnTo>
                      <a:pt x="34" y="1144"/>
                    </a:lnTo>
                    <a:lnTo>
                      <a:pt x="12" y="1309"/>
                    </a:lnTo>
                    <a:lnTo>
                      <a:pt x="1" y="1463"/>
                    </a:lnTo>
                    <a:lnTo>
                      <a:pt x="1" y="1639"/>
                    </a:lnTo>
                    <a:lnTo>
                      <a:pt x="1" y="1804"/>
                    </a:lnTo>
                    <a:lnTo>
                      <a:pt x="12" y="1958"/>
                    </a:lnTo>
                    <a:lnTo>
                      <a:pt x="34" y="2123"/>
                    </a:lnTo>
                    <a:lnTo>
                      <a:pt x="56" y="2266"/>
                    </a:lnTo>
                    <a:lnTo>
                      <a:pt x="89" y="2409"/>
                    </a:lnTo>
                    <a:lnTo>
                      <a:pt x="122" y="2552"/>
                    </a:lnTo>
                    <a:lnTo>
                      <a:pt x="166" y="2673"/>
                    </a:lnTo>
                    <a:lnTo>
                      <a:pt x="210" y="2794"/>
                    </a:lnTo>
                    <a:lnTo>
                      <a:pt x="265" y="2892"/>
                    </a:lnTo>
                    <a:lnTo>
                      <a:pt x="320" y="2991"/>
                    </a:lnTo>
                    <a:lnTo>
                      <a:pt x="386" y="3068"/>
                    </a:lnTo>
                    <a:lnTo>
                      <a:pt x="441" y="3145"/>
                    </a:lnTo>
                    <a:lnTo>
                      <a:pt x="507" y="3200"/>
                    </a:lnTo>
                    <a:lnTo>
                      <a:pt x="584" y="3233"/>
                    </a:lnTo>
                    <a:lnTo>
                      <a:pt x="650" y="3255"/>
                    </a:lnTo>
                    <a:lnTo>
                      <a:pt x="727" y="3266"/>
                    </a:lnTo>
                    <a:lnTo>
                      <a:pt x="804" y="3255"/>
                    </a:lnTo>
                    <a:lnTo>
                      <a:pt x="870" y="3233"/>
                    </a:lnTo>
                    <a:lnTo>
                      <a:pt x="936" y="3200"/>
                    </a:lnTo>
                    <a:lnTo>
                      <a:pt x="1002" y="3145"/>
                    </a:lnTo>
                    <a:lnTo>
                      <a:pt x="1068" y="3068"/>
                    </a:lnTo>
                    <a:lnTo>
                      <a:pt x="1134" y="2991"/>
                    </a:lnTo>
                    <a:lnTo>
                      <a:pt x="1189" y="2892"/>
                    </a:lnTo>
                    <a:lnTo>
                      <a:pt x="1233" y="2794"/>
                    </a:lnTo>
                    <a:lnTo>
                      <a:pt x="1277" y="2673"/>
                    </a:lnTo>
                    <a:lnTo>
                      <a:pt x="1321" y="2552"/>
                    </a:lnTo>
                    <a:lnTo>
                      <a:pt x="1365" y="2409"/>
                    </a:lnTo>
                    <a:lnTo>
                      <a:pt x="1387" y="2266"/>
                    </a:lnTo>
                    <a:lnTo>
                      <a:pt x="1420" y="2123"/>
                    </a:lnTo>
                    <a:lnTo>
                      <a:pt x="1431" y="1958"/>
                    </a:lnTo>
                    <a:lnTo>
                      <a:pt x="1442" y="1804"/>
                    </a:lnTo>
                    <a:lnTo>
                      <a:pt x="1442" y="1639"/>
                    </a:lnTo>
                    <a:lnTo>
                      <a:pt x="1442" y="1463"/>
                    </a:lnTo>
                    <a:lnTo>
                      <a:pt x="1431" y="1309"/>
                    </a:lnTo>
                    <a:lnTo>
                      <a:pt x="1420" y="1144"/>
                    </a:lnTo>
                    <a:lnTo>
                      <a:pt x="1387" y="1001"/>
                    </a:lnTo>
                    <a:lnTo>
                      <a:pt x="1365" y="858"/>
                    </a:lnTo>
                    <a:lnTo>
                      <a:pt x="1321" y="715"/>
                    </a:lnTo>
                    <a:lnTo>
                      <a:pt x="1277" y="594"/>
                    </a:lnTo>
                    <a:lnTo>
                      <a:pt x="1233" y="473"/>
                    </a:lnTo>
                    <a:lnTo>
                      <a:pt x="1189" y="374"/>
                    </a:lnTo>
                    <a:lnTo>
                      <a:pt x="1134" y="275"/>
                    </a:lnTo>
                    <a:lnTo>
                      <a:pt x="1068" y="198"/>
                    </a:lnTo>
                    <a:lnTo>
                      <a:pt x="1002" y="132"/>
                    </a:lnTo>
                    <a:lnTo>
                      <a:pt x="936" y="77"/>
                    </a:lnTo>
                    <a:lnTo>
                      <a:pt x="870" y="33"/>
                    </a:lnTo>
                    <a:lnTo>
                      <a:pt x="804" y="11"/>
                    </a:lnTo>
                    <a:lnTo>
                      <a:pt x="727"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74" name="Google Shape;774;p24"/>
              <p:cNvSpPr/>
              <p:nvPr/>
            </p:nvSpPr>
            <p:spPr>
              <a:xfrm>
                <a:off x="3178309" y="3569913"/>
                <a:ext cx="366807" cy="975389"/>
              </a:xfrm>
              <a:custGeom>
                <a:avLst/>
                <a:gdLst/>
                <a:ahLst/>
                <a:cxnLst/>
                <a:rect l="l" t="t" r="r" b="b"/>
                <a:pathLst>
                  <a:path w="21457" h="57057" extrusionOk="0">
                    <a:moveTo>
                      <a:pt x="1925" y="1"/>
                    </a:moveTo>
                    <a:lnTo>
                      <a:pt x="2057" y="792"/>
                    </a:lnTo>
                    <a:lnTo>
                      <a:pt x="2200" y="1650"/>
                    </a:lnTo>
                    <a:lnTo>
                      <a:pt x="2354" y="2717"/>
                    </a:lnTo>
                    <a:lnTo>
                      <a:pt x="2519" y="3905"/>
                    </a:lnTo>
                    <a:lnTo>
                      <a:pt x="2673" y="5126"/>
                    </a:lnTo>
                    <a:lnTo>
                      <a:pt x="2739" y="5719"/>
                    </a:lnTo>
                    <a:lnTo>
                      <a:pt x="2794" y="6291"/>
                    </a:lnTo>
                    <a:lnTo>
                      <a:pt x="2827" y="6830"/>
                    </a:lnTo>
                    <a:lnTo>
                      <a:pt x="2860" y="7325"/>
                    </a:lnTo>
                    <a:lnTo>
                      <a:pt x="2860" y="7567"/>
                    </a:lnTo>
                    <a:lnTo>
                      <a:pt x="2849" y="7809"/>
                    </a:lnTo>
                    <a:lnTo>
                      <a:pt x="2827" y="8051"/>
                    </a:lnTo>
                    <a:lnTo>
                      <a:pt x="2794" y="8304"/>
                    </a:lnTo>
                    <a:lnTo>
                      <a:pt x="2750" y="8557"/>
                    </a:lnTo>
                    <a:lnTo>
                      <a:pt x="2695" y="8821"/>
                    </a:lnTo>
                    <a:lnTo>
                      <a:pt x="2640" y="9096"/>
                    </a:lnTo>
                    <a:lnTo>
                      <a:pt x="2563" y="9371"/>
                    </a:lnTo>
                    <a:lnTo>
                      <a:pt x="2409" y="9932"/>
                    </a:lnTo>
                    <a:lnTo>
                      <a:pt x="2222" y="10525"/>
                    </a:lnTo>
                    <a:lnTo>
                      <a:pt x="1793" y="11812"/>
                    </a:lnTo>
                    <a:lnTo>
                      <a:pt x="1562" y="12505"/>
                    </a:lnTo>
                    <a:lnTo>
                      <a:pt x="1331" y="13231"/>
                    </a:lnTo>
                    <a:lnTo>
                      <a:pt x="1100" y="14001"/>
                    </a:lnTo>
                    <a:lnTo>
                      <a:pt x="869" y="14803"/>
                    </a:lnTo>
                    <a:lnTo>
                      <a:pt x="770" y="15221"/>
                    </a:lnTo>
                    <a:lnTo>
                      <a:pt x="660" y="15650"/>
                    </a:lnTo>
                    <a:lnTo>
                      <a:pt x="561" y="16090"/>
                    </a:lnTo>
                    <a:lnTo>
                      <a:pt x="473" y="16541"/>
                    </a:lnTo>
                    <a:lnTo>
                      <a:pt x="385" y="17003"/>
                    </a:lnTo>
                    <a:lnTo>
                      <a:pt x="308" y="17476"/>
                    </a:lnTo>
                    <a:lnTo>
                      <a:pt x="231" y="17960"/>
                    </a:lnTo>
                    <a:lnTo>
                      <a:pt x="165" y="18455"/>
                    </a:lnTo>
                    <a:lnTo>
                      <a:pt x="143" y="18719"/>
                    </a:lnTo>
                    <a:lnTo>
                      <a:pt x="121" y="19005"/>
                    </a:lnTo>
                    <a:lnTo>
                      <a:pt x="88" y="19620"/>
                    </a:lnTo>
                    <a:lnTo>
                      <a:pt x="88" y="20313"/>
                    </a:lnTo>
                    <a:lnTo>
                      <a:pt x="110" y="21072"/>
                    </a:lnTo>
                    <a:lnTo>
                      <a:pt x="143" y="21886"/>
                    </a:lnTo>
                    <a:lnTo>
                      <a:pt x="198" y="22766"/>
                    </a:lnTo>
                    <a:lnTo>
                      <a:pt x="264" y="23679"/>
                    </a:lnTo>
                    <a:lnTo>
                      <a:pt x="352" y="24646"/>
                    </a:lnTo>
                    <a:lnTo>
                      <a:pt x="440" y="25647"/>
                    </a:lnTo>
                    <a:lnTo>
                      <a:pt x="550" y="26681"/>
                    </a:lnTo>
                    <a:lnTo>
                      <a:pt x="792" y="28815"/>
                    </a:lnTo>
                    <a:lnTo>
                      <a:pt x="1067" y="31025"/>
                    </a:lnTo>
                    <a:lnTo>
                      <a:pt x="1353" y="33247"/>
                    </a:lnTo>
                    <a:lnTo>
                      <a:pt x="1914" y="37580"/>
                    </a:lnTo>
                    <a:lnTo>
                      <a:pt x="2178" y="39603"/>
                    </a:lnTo>
                    <a:lnTo>
                      <a:pt x="2409" y="41473"/>
                    </a:lnTo>
                    <a:lnTo>
                      <a:pt x="2497" y="42331"/>
                    </a:lnTo>
                    <a:lnTo>
                      <a:pt x="2585" y="43134"/>
                    </a:lnTo>
                    <a:lnTo>
                      <a:pt x="2651" y="43881"/>
                    </a:lnTo>
                    <a:lnTo>
                      <a:pt x="2706" y="44563"/>
                    </a:lnTo>
                    <a:lnTo>
                      <a:pt x="2750" y="45168"/>
                    </a:lnTo>
                    <a:lnTo>
                      <a:pt x="2772" y="45696"/>
                    </a:lnTo>
                    <a:lnTo>
                      <a:pt x="2761" y="46147"/>
                    </a:lnTo>
                    <a:lnTo>
                      <a:pt x="2761" y="46334"/>
                    </a:lnTo>
                    <a:lnTo>
                      <a:pt x="2739" y="46510"/>
                    </a:lnTo>
                    <a:lnTo>
                      <a:pt x="2695" y="46818"/>
                    </a:lnTo>
                    <a:lnTo>
                      <a:pt x="2640" y="47115"/>
                    </a:lnTo>
                    <a:lnTo>
                      <a:pt x="2574" y="47412"/>
                    </a:lnTo>
                    <a:lnTo>
                      <a:pt x="2497" y="47698"/>
                    </a:lnTo>
                    <a:lnTo>
                      <a:pt x="2409" y="47984"/>
                    </a:lnTo>
                    <a:lnTo>
                      <a:pt x="2299" y="48258"/>
                    </a:lnTo>
                    <a:lnTo>
                      <a:pt x="2200" y="48533"/>
                    </a:lnTo>
                    <a:lnTo>
                      <a:pt x="2079" y="48797"/>
                    </a:lnTo>
                    <a:lnTo>
                      <a:pt x="1958" y="49061"/>
                    </a:lnTo>
                    <a:lnTo>
                      <a:pt x="1837" y="49314"/>
                    </a:lnTo>
                    <a:lnTo>
                      <a:pt x="1573" y="49820"/>
                    </a:lnTo>
                    <a:lnTo>
                      <a:pt x="1034" y="50788"/>
                    </a:lnTo>
                    <a:lnTo>
                      <a:pt x="781" y="51250"/>
                    </a:lnTo>
                    <a:lnTo>
                      <a:pt x="550" y="51712"/>
                    </a:lnTo>
                    <a:lnTo>
                      <a:pt x="440" y="51943"/>
                    </a:lnTo>
                    <a:lnTo>
                      <a:pt x="352" y="52174"/>
                    </a:lnTo>
                    <a:lnTo>
                      <a:pt x="264" y="52405"/>
                    </a:lnTo>
                    <a:lnTo>
                      <a:pt x="187" y="52636"/>
                    </a:lnTo>
                    <a:lnTo>
                      <a:pt x="121" y="52866"/>
                    </a:lnTo>
                    <a:lnTo>
                      <a:pt x="66" y="53086"/>
                    </a:lnTo>
                    <a:lnTo>
                      <a:pt x="33" y="53317"/>
                    </a:lnTo>
                    <a:lnTo>
                      <a:pt x="11" y="53559"/>
                    </a:lnTo>
                    <a:lnTo>
                      <a:pt x="0" y="53790"/>
                    </a:lnTo>
                    <a:lnTo>
                      <a:pt x="11" y="54032"/>
                    </a:lnTo>
                    <a:lnTo>
                      <a:pt x="44" y="54263"/>
                    </a:lnTo>
                    <a:lnTo>
                      <a:pt x="99" y="54505"/>
                    </a:lnTo>
                    <a:lnTo>
                      <a:pt x="110" y="54571"/>
                    </a:lnTo>
                    <a:lnTo>
                      <a:pt x="143" y="54626"/>
                    </a:lnTo>
                    <a:lnTo>
                      <a:pt x="209" y="54747"/>
                    </a:lnTo>
                    <a:lnTo>
                      <a:pt x="308" y="54857"/>
                    </a:lnTo>
                    <a:lnTo>
                      <a:pt x="429" y="54978"/>
                    </a:lnTo>
                    <a:lnTo>
                      <a:pt x="583" y="55088"/>
                    </a:lnTo>
                    <a:lnTo>
                      <a:pt x="748" y="55187"/>
                    </a:lnTo>
                    <a:lnTo>
                      <a:pt x="946" y="55297"/>
                    </a:lnTo>
                    <a:lnTo>
                      <a:pt x="1166" y="55396"/>
                    </a:lnTo>
                    <a:lnTo>
                      <a:pt x="1397" y="55495"/>
                    </a:lnTo>
                    <a:lnTo>
                      <a:pt x="1650" y="55594"/>
                    </a:lnTo>
                    <a:lnTo>
                      <a:pt x="1936" y="55682"/>
                    </a:lnTo>
                    <a:lnTo>
                      <a:pt x="2222" y="55770"/>
                    </a:lnTo>
                    <a:lnTo>
                      <a:pt x="2541" y="55858"/>
                    </a:lnTo>
                    <a:lnTo>
                      <a:pt x="2871" y="55946"/>
                    </a:lnTo>
                    <a:lnTo>
                      <a:pt x="3574" y="56100"/>
                    </a:lnTo>
                    <a:lnTo>
                      <a:pt x="4333" y="56254"/>
                    </a:lnTo>
                    <a:lnTo>
                      <a:pt x="5147" y="56386"/>
                    </a:lnTo>
                    <a:lnTo>
                      <a:pt x="5994" y="56518"/>
                    </a:lnTo>
                    <a:lnTo>
                      <a:pt x="6885" y="56628"/>
                    </a:lnTo>
                    <a:lnTo>
                      <a:pt x="7797" y="56727"/>
                    </a:lnTo>
                    <a:lnTo>
                      <a:pt x="8732" y="56815"/>
                    </a:lnTo>
                    <a:lnTo>
                      <a:pt x="9689" y="56881"/>
                    </a:lnTo>
                    <a:lnTo>
                      <a:pt x="10646" y="56947"/>
                    </a:lnTo>
                    <a:lnTo>
                      <a:pt x="11614" y="56991"/>
                    </a:lnTo>
                    <a:lnTo>
                      <a:pt x="12570" y="57024"/>
                    </a:lnTo>
                    <a:lnTo>
                      <a:pt x="13505" y="57046"/>
                    </a:lnTo>
                    <a:lnTo>
                      <a:pt x="14429" y="57057"/>
                    </a:lnTo>
                    <a:lnTo>
                      <a:pt x="15331" y="57046"/>
                    </a:lnTo>
                    <a:lnTo>
                      <a:pt x="16189" y="57035"/>
                    </a:lnTo>
                    <a:lnTo>
                      <a:pt x="17014" y="57002"/>
                    </a:lnTo>
                    <a:lnTo>
                      <a:pt x="17783" y="56947"/>
                    </a:lnTo>
                    <a:lnTo>
                      <a:pt x="18498" y="56892"/>
                    </a:lnTo>
                    <a:lnTo>
                      <a:pt x="19158" y="56815"/>
                    </a:lnTo>
                    <a:lnTo>
                      <a:pt x="19741" y="56716"/>
                    </a:lnTo>
                    <a:lnTo>
                      <a:pt x="20016" y="56672"/>
                    </a:lnTo>
                    <a:lnTo>
                      <a:pt x="20258" y="56617"/>
                    </a:lnTo>
                    <a:lnTo>
                      <a:pt x="20489" y="56551"/>
                    </a:lnTo>
                    <a:lnTo>
                      <a:pt x="20687" y="56496"/>
                    </a:lnTo>
                    <a:lnTo>
                      <a:pt x="20874" y="56430"/>
                    </a:lnTo>
                    <a:lnTo>
                      <a:pt x="21028" y="56353"/>
                    </a:lnTo>
                    <a:lnTo>
                      <a:pt x="21160" y="56287"/>
                    </a:lnTo>
                    <a:lnTo>
                      <a:pt x="21270" y="56210"/>
                    </a:lnTo>
                    <a:lnTo>
                      <a:pt x="21358" y="56122"/>
                    </a:lnTo>
                    <a:lnTo>
                      <a:pt x="21413" y="56045"/>
                    </a:lnTo>
                    <a:lnTo>
                      <a:pt x="21446" y="55957"/>
                    </a:lnTo>
                    <a:lnTo>
                      <a:pt x="21457" y="55858"/>
                    </a:lnTo>
                    <a:lnTo>
                      <a:pt x="21457" y="55770"/>
                    </a:lnTo>
                    <a:lnTo>
                      <a:pt x="21424" y="55671"/>
                    </a:lnTo>
                    <a:lnTo>
                      <a:pt x="21380" y="55583"/>
                    </a:lnTo>
                    <a:lnTo>
                      <a:pt x="21314" y="55484"/>
                    </a:lnTo>
                    <a:lnTo>
                      <a:pt x="21237" y="55385"/>
                    </a:lnTo>
                    <a:lnTo>
                      <a:pt x="21138" y="55286"/>
                    </a:lnTo>
                    <a:lnTo>
                      <a:pt x="21017" y="55176"/>
                    </a:lnTo>
                    <a:lnTo>
                      <a:pt x="20885" y="55077"/>
                    </a:lnTo>
                    <a:lnTo>
                      <a:pt x="20742" y="54967"/>
                    </a:lnTo>
                    <a:lnTo>
                      <a:pt x="20588" y="54857"/>
                    </a:lnTo>
                    <a:lnTo>
                      <a:pt x="20225" y="54637"/>
                    </a:lnTo>
                    <a:lnTo>
                      <a:pt x="19818" y="54406"/>
                    </a:lnTo>
                    <a:lnTo>
                      <a:pt x="19367" y="54175"/>
                    </a:lnTo>
                    <a:lnTo>
                      <a:pt x="18872" y="53922"/>
                    </a:lnTo>
                    <a:lnTo>
                      <a:pt x="17805" y="53416"/>
                    </a:lnTo>
                    <a:lnTo>
                      <a:pt x="16629" y="52877"/>
                    </a:lnTo>
                    <a:lnTo>
                      <a:pt x="15408" y="52317"/>
                    </a:lnTo>
                    <a:lnTo>
                      <a:pt x="14792" y="52020"/>
                    </a:lnTo>
                    <a:lnTo>
                      <a:pt x="14176" y="51723"/>
                    </a:lnTo>
                    <a:lnTo>
                      <a:pt x="13560" y="51415"/>
                    </a:lnTo>
                    <a:lnTo>
                      <a:pt x="12966" y="51107"/>
                    </a:lnTo>
                    <a:lnTo>
                      <a:pt x="12395" y="50788"/>
                    </a:lnTo>
                    <a:lnTo>
                      <a:pt x="11834" y="50458"/>
                    </a:lnTo>
                    <a:lnTo>
                      <a:pt x="11317" y="50128"/>
                    </a:lnTo>
                    <a:lnTo>
                      <a:pt x="10822" y="49787"/>
                    </a:lnTo>
                    <a:lnTo>
                      <a:pt x="10591" y="49622"/>
                    </a:lnTo>
                    <a:lnTo>
                      <a:pt x="10360" y="49446"/>
                    </a:lnTo>
                    <a:lnTo>
                      <a:pt x="10151" y="49270"/>
                    </a:lnTo>
                    <a:lnTo>
                      <a:pt x="9953" y="49094"/>
                    </a:lnTo>
                    <a:lnTo>
                      <a:pt x="9766" y="48918"/>
                    </a:lnTo>
                    <a:lnTo>
                      <a:pt x="9590" y="48731"/>
                    </a:lnTo>
                    <a:lnTo>
                      <a:pt x="9436" y="48555"/>
                    </a:lnTo>
                    <a:lnTo>
                      <a:pt x="9282" y="48368"/>
                    </a:lnTo>
                    <a:lnTo>
                      <a:pt x="9150" y="48181"/>
                    </a:lnTo>
                    <a:lnTo>
                      <a:pt x="9040" y="48006"/>
                    </a:lnTo>
                    <a:lnTo>
                      <a:pt x="8941" y="47819"/>
                    </a:lnTo>
                    <a:lnTo>
                      <a:pt x="8853" y="47621"/>
                    </a:lnTo>
                    <a:lnTo>
                      <a:pt x="8787" y="47434"/>
                    </a:lnTo>
                    <a:lnTo>
                      <a:pt x="8743" y="47247"/>
                    </a:lnTo>
                    <a:lnTo>
                      <a:pt x="8710" y="47049"/>
                    </a:lnTo>
                    <a:lnTo>
                      <a:pt x="8699" y="46851"/>
                    </a:lnTo>
                    <a:lnTo>
                      <a:pt x="8710" y="46356"/>
                    </a:lnTo>
                    <a:lnTo>
                      <a:pt x="8732" y="45641"/>
                    </a:lnTo>
                    <a:lnTo>
                      <a:pt x="8831" y="43639"/>
                    </a:lnTo>
                    <a:lnTo>
                      <a:pt x="8963" y="40978"/>
                    </a:lnTo>
                    <a:lnTo>
                      <a:pt x="9150" y="37767"/>
                    </a:lnTo>
                    <a:lnTo>
                      <a:pt x="9370" y="34137"/>
                    </a:lnTo>
                    <a:lnTo>
                      <a:pt x="9612" y="30189"/>
                    </a:lnTo>
                    <a:lnTo>
                      <a:pt x="10140" y="21864"/>
                    </a:lnTo>
                    <a:lnTo>
                      <a:pt x="10668" y="13726"/>
                    </a:lnTo>
                    <a:lnTo>
                      <a:pt x="11130" y="6731"/>
                    </a:lnTo>
                    <a:lnTo>
                      <a:pt x="11581" y="1"/>
                    </a:lnTo>
                    <a:close/>
                  </a:path>
                </a:pathLst>
              </a:custGeom>
              <a:solidFill>
                <a:srgbClr val="FFB8B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75" name="Google Shape;775;p24"/>
              <p:cNvSpPr/>
              <p:nvPr/>
            </p:nvSpPr>
            <p:spPr>
              <a:xfrm>
                <a:off x="2699837" y="3528748"/>
                <a:ext cx="439564" cy="1016554"/>
              </a:xfrm>
              <a:custGeom>
                <a:avLst/>
                <a:gdLst/>
                <a:ahLst/>
                <a:cxnLst/>
                <a:rect l="l" t="t" r="r" b="b"/>
                <a:pathLst>
                  <a:path w="25713" h="59465" extrusionOk="0">
                    <a:moveTo>
                      <a:pt x="16420" y="0"/>
                    </a:moveTo>
                    <a:lnTo>
                      <a:pt x="16332" y="803"/>
                    </a:lnTo>
                    <a:lnTo>
                      <a:pt x="16233" y="1672"/>
                    </a:lnTo>
                    <a:lnTo>
                      <a:pt x="16101" y="2739"/>
                    </a:lnTo>
                    <a:lnTo>
                      <a:pt x="15936" y="3926"/>
                    </a:lnTo>
                    <a:lnTo>
                      <a:pt x="15760" y="5136"/>
                    </a:lnTo>
                    <a:lnTo>
                      <a:pt x="15661" y="5730"/>
                    </a:lnTo>
                    <a:lnTo>
                      <a:pt x="15551" y="6291"/>
                    </a:lnTo>
                    <a:lnTo>
                      <a:pt x="15452" y="6830"/>
                    </a:lnTo>
                    <a:lnTo>
                      <a:pt x="15342" y="7314"/>
                    </a:lnTo>
                    <a:lnTo>
                      <a:pt x="15276" y="7534"/>
                    </a:lnTo>
                    <a:lnTo>
                      <a:pt x="15210" y="7764"/>
                    </a:lnTo>
                    <a:lnTo>
                      <a:pt x="15122" y="7995"/>
                    </a:lnTo>
                    <a:lnTo>
                      <a:pt x="15023" y="8237"/>
                    </a:lnTo>
                    <a:lnTo>
                      <a:pt x="14913" y="8468"/>
                    </a:lnTo>
                    <a:lnTo>
                      <a:pt x="14781" y="8710"/>
                    </a:lnTo>
                    <a:lnTo>
                      <a:pt x="14649" y="8952"/>
                    </a:lnTo>
                    <a:lnTo>
                      <a:pt x="14517" y="9194"/>
                    </a:lnTo>
                    <a:lnTo>
                      <a:pt x="14209" y="9700"/>
                    </a:lnTo>
                    <a:lnTo>
                      <a:pt x="13868" y="10228"/>
                    </a:lnTo>
                    <a:lnTo>
                      <a:pt x="13109" y="11350"/>
                    </a:lnTo>
                    <a:lnTo>
                      <a:pt x="12702" y="11944"/>
                    </a:lnTo>
                    <a:lnTo>
                      <a:pt x="12284" y="12581"/>
                    </a:lnTo>
                    <a:lnTo>
                      <a:pt x="11856" y="13263"/>
                    </a:lnTo>
                    <a:lnTo>
                      <a:pt x="11416" y="13978"/>
                    </a:lnTo>
                    <a:lnTo>
                      <a:pt x="11207" y="14352"/>
                    </a:lnTo>
                    <a:lnTo>
                      <a:pt x="10987" y="14737"/>
                    </a:lnTo>
                    <a:lnTo>
                      <a:pt x="10778" y="15133"/>
                    </a:lnTo>
                    <a:lnTo>
                      <a:pt x="10569" y="15540"/>
                    </a:lnTo>
                    <a:lnTo>
                      <a:pt x="10360" y="15969"/>
                    </a:lnTo>
                    <a:lnTo>
                      <a:pt x="10151" y="16398"/>
                    </a:lnTo>
                    <a:lnTo>
                      <a:pt x="9953" y="16849"/>
                    </a:lnTo>
                    <a:lnTo>
                      <a:pt x="9755" y="17310"/>
                    </a:lnTo>
                    <a:lnTo>
                      <a:pt x="9656" y="17552"/>
                    </a:lnTo>
                    <a:lnTo>
                      <a:pt x="9568" y="17816"/>
                    </a:lnTo>
                    <a:lnTo>
                      <a:pt x="9370" y="18410"/>
                    </a:lnTo>
                    <a:lnTo>
                      <a:pt x="9183" y="19081"/>
                    </a:lnTo>
                    <a:lnTo>
                      <a:pt x="8996" y="19807"/>
                    </a:lnTo>
                    <a:lnTo>
                      <a:pt x="8809" y="20610"/>
                    </a:lnTo>
                    <a:lnTo>
                      <a:pt x="8622" y="21457"/>
                    </a:lnTo>
                    <a:lnTo>
                      <a:pt x="8446" y="22358"/>
                    </a:lnTo>
                    <a:lnTo>
                      <a:pt x="8270" y="23315"/>
                    </a:lnTo>
                    <a:lnTo>
                      <a:pt x="8094" y="24305"/>
                    </a:lnTo>
                    <a:lnTo>
                      <a:pt x="7918" y="25328"/>
                    </a:lnTo>
                    <a:lnTo>
                      <a:pt x="7577" y="27450"/>
                    </a:lnTo>
                    <a:lnTo>
                      <a:pt x="7247" y="29650"/>
                    </a:lnTo>
                    <a:lnTo>
                      <a:pt x="6918" y="31871"/>
                    </a:lnTo>
                    <a:lnTo>
                      <a:pt x="6302" y="36205"/>
                    </a:lnTo>
                    <a:lnTo>
                      <a:pt x="6005" y="38217"/>
                    </a:lnTo>
                    <a:lnTo>
                      <a:pt x="5730" y="40076"/>
                    </a:lnTo>
                    <a:lnTo>
                      <a:pt x="5587" y="40934"/>
                    </a:lnTo>
                    <a:lnTo>
                      <a:pt x="5455" y="41725"/>
                    </a:lnTo>
                    <a:lnTo>
                      <a:pt x="5323" y="42462"/>
                    </a:lnTo>
                    <a:lnTo>
                      <a:pt x="5191" y="43133"/>
                    </a:lnTo>
                    <a:lnTo>
                      <a:pt x="5059" y="43727"/>
                    </a:lnTo>
                    <a:lnTo>
                      <a:pt x="4938" y="44244"/>
                    </a:lnTo>
                    <a:lnTo>
                      <a:pt x="4817" y="44673"/>
                    </a:lnTo>
                    <a:lnTo>
                      <a:pt x="4762" y="44860"/>
                    </a:lnTo>
                    <a:lnTo>
                      <a:pt x="4696" y="45014"/>
                    </a:lnTo>
                    <a:lnTo>
                      <a:pt x="4575" y="45300"/>
                    </a:lnTo>
                    <a:lnTo>
                      <a:pt x="4443" y="45575"/>
                    </a:lnTo>
                    <a:lnTo>
                      <a:pt x="4289" y="45849"/>
                    </a:lnTo>
                    <a:lnTo>
                      <a:pt x="4135" y="46102"/>
                    </a:lnTo>
                    <a:lnTo>
                      <a:pt x="3970" y="46344"/>
                    </a:lnTo>
                    <a:lnTo>
                      <a:pt x="3805" y="46586"/>
                    </a:lnTo>
                    <a:lnTo>
                      <a:pt x="3629" y="46817"/>
                    </a:lnTo>
                    <a:lnTo>
                      <a:pt x="3442" y="47048"/>
                    </a:lnTo>
                    <a:lnTo>
                      <a:pt x="3255" y="47268"/>
                    </a:lnTo>
                    <a:lnTo>
                      <a:pt x="3068" y="47477"/>
                    </a:lnTo>
                    <a:lnTo>
                      <a:pt x="2683" y="47895"/>
                    </a:lnTo>
                    <a:lnTo>
                      <a:pt x="1903" y="48676"/>
                    </a:lnTo>
                    <a:lnTo>
                      <a:pt x="1540" y="49061"/>
                    </a:lnTo>
                    <a:lnTo>
                      <a:pt x="1188" y="49446"/>
                    </a:lnTo>
                    <a:lnTo>
                      <a:pt x="1023" y="49633"/>
                    </a:lnTo>
                    <a:lnTo>
                      <a:pt x="869" y="49831"/>
                    </a:lnTo>
                    <a:lnTo>
                      <a:pt x="726" y="50029"/>
                    </a:lnTo>
                    <a:lnTo>
                      <a:pt x="583" y="50227"/>
                    </a:lnTo>
                    <a:lnTo>
                      <a:pt x="462" y="50436"/>
                    </a:lnTo>
                    <a:lnTo>
                      <a:pt x="352" y="50644"/>
                    </a:lnTo>
                    <a:lnTo>
                      <a:pt x="253" y="50853"/>
                    </a:lnTo>
                    <a:lnTo>
                      <a:pt x="176" y="51073"/>
                    </a:lnTo>
                    <a:lnTo>
                      <a:pt x="99" y="51293"/>
                    </a:lnTo>
                    <a:lnTo>
                      <a:pt x="55" y="51524"/>
                    </a:lnTo>
                    <a:lnTo>
                      <a:pt x="11" y="51766"/>
                    </a:lnTo>
                    <a:lnTo>
                      <a:pt x="0" y="52008"/>
                    </a:lnTo>
                    <a:lnTo>
                      <a:pt x="0" y="52074"/>
                    </a:lnTo>
                    <a:lnTo>
                      <a:pt x="11" y="52140"/>
                    </a:lnTo>
                    <a:lnTo>
                      <a:pt x="44" y="52272"/>
                    </a:lnTo>
                    <a:lnTo>
                      <a:pt x="110" y="52415"/>
                    </a:lnTo>
                    <a:lnTo>
                      <a:pt x="198" y="52547"/>
                    </a:lnTo>
                    <a:lnTo>
                      <a:pt x="308" y="52701"/>
                    </a:lnTo>
                    <a:lnTo>
                      <a:pt x="451" y="52844"/>
                    </a:lnTo>
                    <a:lnTo>
                      <a:pt x="605" y="52998"/>
                    </a:lnTo>
                    <a:lnTo>
                      <a:pt x="781" y="53152"/>
                    </a:lnTo>
                    <a:lnTo>
                      <a:pt x="990" y="53317"/>
                    </a:lnTo>
                    <a:lnTo>
                      <a:pt x="1210" y="53471"/>
                    </a:lnTo>
                    <a:lnTo>
                      <a:pt x="1452" y="53636"/>
                    </a:lnTo>
                    <a:lnTo>
                      <a:pt x="1716" y="53801"/>
                    </a:lnTo>
                    <a:lnTo>
                      <a:pt x="1991" y="53977"/>
                    </a:lnTo>
                    <a:lnTo>
                      <a:pt x="2277" y="54142"/>
                    </a:lnTo>
                    <a:lnTo>
                      <a:pt x="2914" y="54483"/>
                    </a:lnTo>
                    <a:lnTo>
                      <a:pt x="3607" y="54835"/>
                    </a:lnTo>
                    <a:lnTo>
                      <a:pt x="4355" y="55176"/>
                    </a:lnTo>
                    <a:lnTo>
                      <a:pt x="5147" y="55527"/>
                    </a:lnTo>
                    <a:lnTo>
                      <a:pt x="5972" y="55879"/>
                    </a:lnTo>
                    <a:lnTo>
                      <a:pt x="6819" y="56220"/>
                    </a:lnTo>
                    <a:lnTo>
                      <a:pt x="7709" y="56550"/>
                    </a:lnTo>
                    <a:lnTo>
                      <a:pt x="8600" y="56880"/>
                    </a:lnTo>
                    <a:lnTo>
                      <a:pt x="9513" y="57199"/>
                    </a:lnTo>
                    <a:lnTo>
                      <a:pt x="10426" y="57496"/>
                    </a:lnTo>
                    <a:lnTo>
                      <a:pt x="11339" y="57793"/>
                    </a:lnTo>
                    <a:lnTo>
                      <a:pt x="12240" y="58068"/>
                    </a:lnTo>
                    <a:lnTo>
                      <a:pt x="13120" y="58321"/>
                    </a:lnTo>
                    <a:lnTo>
                      <a:pt x="13989" y="58552"/>
                    </a:lnTo>
                    <a:lnTo>
                      <a:pt x="14825" y="58772"/>
                    </a:lnTo>
                    <a:lnTo>
                      <a:pt x="15628" y="58959"/>
                    </a:lnTo>
                    <a:lnTo>
                      <a:pt x="16376" y="59113"/>
                    </a:lnTo>
                    <a:lnTo>
                      <a:pt x="17090" y="59256"/>
                    </a:lnTo>
                    <a:lnTo>
                      <a:pt x="17739" y="59355"/>
                    </a:lnTo>
                    <a:lnTo>
                      <a:pt x="18333" y="59421"/>
                    </a:lnTo>
                    <a:lnTo>
                      <a:pt x="18597" y="59443"/>
                    </a:lnTo>
                    <a:lnTo>
                      <a:pt x="18850" y="59465"/>
                    </a:lnTo>
                    <a:lnTo>
                      <a:pt x="19092" y="59465"/>
                    </a:lnTo>
                    <a:lnTo>
                      <a:pt x="19301" y="59454"/>
                    </a:lnTo>
                    <a:lnTo>
                      <a:pt x="19499" y="59443"/>
                    </a:lnTo>
                    <a:lnTo>
                      <a:pt x="19664" y="59421"/>
                    </a:lnTo>
                    <a:lnTo>
                      <a:pt x="19818" y="59388"/>
                    </a:lnTo>
                    <a:lnTo>
                      <a:pt x="19939" y="59344"/>
                    </a:lnTo>
                    <a:lnTo>
                      <a:pt x="20049" y="59289"/>
                    </a:lnTo>
                    <a:lnTo>
                      <a:pt x="20126" y="59223"/>
                    </a:lnTo>
                    <a:lnTo>
                      <a:pt x="20181" y="59146"/>
                    </a:lnTo>
                    <a:lnTo>
                      <a:pt x="20214" y="59058"/>
                    </a:lnTo>
                    <a:lnTo>
                      <a:pt x="20225" y="58970"/>
                    </a:lnTo>
                    <a:lnTo>
                      <a:pt x="20225" y="58871"/>
                    </a:lnTo>
                    <a:lnTo>
                      <a:pt x="20214" y="58761"/>
                    </a:lnTo>
                    <a:lnTo>
                      <a:pt x="20170" y="58651"/>
                    </a:lnTo>
                    <a:lnTo>
                      <a:pt x="20126" y="58541"/>
                    </a:lnTo>
                    <a:lnTo>
                      <a:pt x="20060" y="58409"/>
                    </a:lnTo>
                    <a:lnTo>
                      <a:pt x="19972" y="58288"/>
                    </a:lnTo>
                    <a:lnTo>
                      <a:pt x="19873" y="58145"/>
                    </a:lnTo>
                    <a:lnTo>
                      <a:pt x="19763" y="58002"/>
                    </a:lnTo>
                    <a:lnTo>
                      <a:pt x="19642" y="57859"/>
                    </a:lnTo>
                    <a:lnTo>
                      <a:pt x="19356" y="57551"/>
                    </a:lnTo>
                    <a:lnTo>
                      <a:pt x="19026" y="57221"/>
                    </a:lnTo>
                    <a:lnTo>
                      <a:pt x="18652" y="56869"/>
                    </a:lnTo>
                    <a:lnTo>
                      <a:pt x="18245" y="56506"/>
                    </a:lnTo>
                    <a:lnTo>
                      <a:pt x="17343" y="55725"/>
                    </a:lnTo>
                    <a:lnTo>
                      <a:pt x="16365" y="54890"/>
                    </a:lnTo>
                    <a:lnTo>
                      <a:pt x="15331" y="54021"/>
                    </a:lnTo>
                    <a:lnTo>
                      <a:pt x="14814" y="53570"/>
                    </a:lnTo>
                    <a:lnTo>
                      <a:pt x="14308" y="53119"/>
                    </a:lnTo>
                    <a:lnTo>
                      <a:pt x="13802" y="52657"/>
                    </a:lnTo>
                    <a:lnTo>
                      <a:pt x="13318" y="52195"/>
                    </a:lnTo>
                    <a:lnTo>
                      <a:pt x="12845" y="51733"/>
                    </a:lnTo>
                    <a:lnTo>
                      <a:pt x="12394" y="51271"/>
                    </a:lnTo>
                    <a:lnTo>
                      <a:pt x="11976" y="50809"/>
                    </a:lnTo>
                    <a:lnTo>
                      <a:pt x="11592" y="50348"/>
                    </a:lnTo>
                    <a:lnTo>
                      <a:pt x="11416" y="50117"/>
                    </a:lnTo>
                    <a:lnTo>
                      <a:pt x="11251" y="49897"/>
                    </a:lnTo>
                    <a:lnTo>
                      <a:pt x="11097" y="49666"/>
                    </a:lnTo>
                    <a:lnTo>
                      <a:pt x="10954" y="49446"/>
                    </a:lnTo>
                    <a:lnTo>
                      <a:pt x="10822" y="49226"/>
                    </a:lnTo>
                    <a:lnTo>
                      <a:pt x="10701" y="49006"/>
                    </a:lnTo>
                    <a:lnTo>
                      <a:pt x="10591" y="48786"/>
                    </a:lnTo>
                    <a:lnTo>
                      <a:pt x="10503" y="48566"/>
                    </a:lnTo>
                    <a:lnTo>
                      <a:pt x="10426" y="48357"/>
                    </a:lnTo>
                    <a:lnTo>
                      <a:pt x="10360" y="48148"/>
                    </a:lnTo>
                    <a:lnTo>
                      <a:pt x="10316" y="47939"/>
                    </a:lnTo>
                    <a:lnTo>
                      <a:pt x="10283" y="47741"/>
                    </a:lnTo>
                    <a:lnTo>
                      <a:pt x="10272" y="47532"/>
                    </a:lnTo>
                    <a:lnTo>
                      <a:pt x="10283" y="47334"/>
                    </a:lnTo>
                    <a:lnTo>
                      <a:pt x="10305" y="47147"/>
                    </a:lnTo>
                    <a:lnTo>
                      <a:pt x="10349" y="46949"/>
                    </a:lnTo>
                    <a:lnTo>
                      <a:pt x="10492" y="46476"/>
                    </a:lnTo>
                    <a:lnTo>
                      <a:pt x="10701" y="45794"/>
                    </a:lnTo>
                    <a:lnTo>
                      <a:pt x="11328" y="43892"/>
                    </a:lnTo>
                    <a:lnTo>
                      <a:pt x="12185" y="41362"/>
                    </a:lnTo>
                    <a:lnTo>
                      <a:pt x="13219" y="38327"/>
                    </a:lnTo>
                    <a:lnTo>
                      <a:pt x="14407" y="34885"/>
                    </a:lnTo>
                    <a:lnTo>
                      <a:pt x="15705" y="31146"/>
                    </a:lnTo>
                    <a:lnTo>
                      <a:pt x="18454" y="23260"/>
                    </a:lnTo>
                    <a:lnTo>
                      <a:pt x="21149" y="15573"/>
                    </a:lnTo>
                    <a:lnTo>
                      <a:pt x="23469" y="8963"/>
                    </a:lnTo>
                    <a:lnTo>
                      <a:pt x="25713" y="2596"/>
                    </a:lnTo>
                    <a:lnTo>
                      <a:pt x="16420" y="0"/>
                    </a:lnTo>
                    <a:close/>
                  </a:path>
                </a:pathLst>
              </a:custGeom>
              <a:solidFill>
                <a:srgbClr val="FFB8B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76" name="Google Shape;776;p24"/>
              <p:cNvSpPr/>
              <p:nvPr/>
            </p:nvSpPr>
            <p:spPr>
              <a:xfrm>
                <a:off x="3178309" y="4409739"/>
                <a:ext cx="366807" cy="135563"/>
              </a:xfrm>
              <a:custGeom>
                <a:avLst/>
                <a:gdLst/>
                <a:ahLst/>
                <a:cxnLst/>
                <a:rect l="l" t="t" r="r" b="b"/>
                <a:pathLst>
                  <a:path w="21457" h="7930" extrusionOk="0">
                    <a:moveTo>
                      <a:pt x="1925" y="0"/>
                    </a:moveTo>
                    <a:lnTo>
                      <a:pt x="1738" y="363"/>
                    </a:lnTo>
                    <a:lnTo>
                      <a:pt x="1551" y="715"/>
                    </a:lnTo>
                    <a:lnTo>
                      <a:pt x="1177" y="1408"/>
                    </a:lnTo>
                    <a:lnTo>
                      <a:pt x="803" y="2079"/>
                    </a:lnTo>
                    <a:lnTo>
                      <a:pt x="638" y="2409"/>
                    </a:lnTo>
                    <a:lnTo>
                      <a:pt x="484" y="2728"/>
                    </a:lnTo>
                    <a:lnTo>
                      <a:pt x="341" y="3058"/>
                    </a:lnTo>
                    <a:lnTo>
                      <a:pt x="220" y="3388"/>
                    </a:lnTo>
                    <a:lnTo>
                      <a:pt x="121" y="3707"/>
                    </a:lnTo>
                    <a:lnTo>
                      <a:pt x="88" y="3871"/>
                    </a:lnTo>
                    <a:lnTo>
                      <a:pt x="55" y="4036"/>
                    </a:lnTo>
                    <a:lnTo>
                      <a:pt x="33" y="4201"/>
                    </a:lnTo>
                    <a:lnTo>
                      <a:pt x="11" y="4366"/>
                    </a:lnTo>
                    <a:lnTo>
                      <a:pt x="0" y="4531"/>
                    </a:lnTo>
                    <a:lnTo>
                      <a:pt x="0" y="4696"/>
                    </a:lnTo>
                    <a:lnTo>
                      <a:pt x="11" y="4872"/>
                    </a:lnTo>
                    <a:lnTo>
                      <a:pt x="33" y="5037"/>
                    </a:lnTo>
                    <a:lnTo>
                      <a:pt x="55" y="5213"/>
                    </a:lnTo>
                    <a:lnTo>
                      <a:pt x="99" y="5378"/>
                    </a:lnTo>
                    <a:lnTo>
                      <a:pt x="110" y="5444"/>
                    </a:lnTo>
                    <a:lnTo>
                      <a:pt x="143" y="5499"/>
                    </a:lnTo>
                    <a:lnTo>
                      <a:pt x="209" y="5620"/>
                    </a:lnTo>
                    <a:lnTo>
                      <a:pt x="308" y="5730"/>
                    </a:lnTo>
                    <a:lnTo>
                      <a:pt x="429" y="5851"/>
                    </a:lnTo>
                    <a:lnTo>
                      <a:pt x="583" y="5961"/>
                    </a:lnTo>
                    <a:lnTo>
                      <a:pt x="748" y="6060"/>
                    </a:lnTo>
                    <a:lnTo>
                      <a:pt x="946" y="6170"/>
                    </a:lnTo>
                    <a:lnTo>
                      <a:pt x="1166" y="6269"/>
                    </a:lnTo>
                    <a:lnTo>
                      <a:pt x="1397" y="6368"/>
                    </a:lnTo>
                    <a:lnTo>
                      <a:pt x="1650" y="6467"/>
                    </a:lnTo>
                    <a:lnTo>
                      <a:pt x="1936" y="6555"/>
                    </a:lnTo>
                    <a:lnTo>
                      <a:pt x="2222" y="6643"/>
                    </a:lnTo>
                    <a:lnTo>
                      <a:pt x="2541" y="6731"/>
                    </a:lnTo>
                    <a:lnTo>
                      <a:pt x="2871" y="6819"/>
                    </a:lnTo>
                    <a:lnTo>
                      <a:pt x="3574" y="6973"/>
                    </a:lnTo>
                    <a:lnTo>
                      <a:pt x="4333" y="7127"/>
                    </a:lnTo>
                    <a:lnTo>
                      <a:pt x="5147" y="7259"/>
                    </a:lnTo>
                    <a:lnTo>
                      <a:pt x="5994" y="7391"/>
                    </a:lnTo>
                    <a:lnTo>
                      <a:pt x="6885" y="7501"/>
                    </a:lnTo>
                    <a:lnTo>
                      <a:pt x="7797" y="7600"/>
                    </a:lnTo>
                    <a:lnTo>
                      <a:pt x="8732" y="7688"/>
                    </a:lnTo>
                    <a:lnTo>
                      <a:pt x="9689" y="7754"/>
                    </a:lnTo>
                    <a:lnTo>
                      <a:pt x="10646" y="7820"/>
                    </a:lnTo>
                    <a:lnTo>
                      <a:pt x="11614" y="7864"/>
                    </a:lnTo>
                    <a:lnTo>
                      <a:pt x="12570" y="7897"/>
                    </a:lnTo>
                    <a:lnTo>
                      <a:pt x="13505" y="7919"/>
                    </a:lnTo>
                    <a:lnTo>
                      <a:pt x="14429" y="7930"/>
                    </a:lnTo>
                    <a:lnTo>
                      <a:pt x="15331" y="7919"/>
                    </a:lnTo>
                    <a:lnTo>
                      <a:pt x="16189" y="7908"/>
                    </a:lnTo>
                    <a:lnTo>
                      <a:pt x="17014" y="7875"/>
                    </a:lnTo>
                    <a:lnTo>
                      <a:pt x="17783" y="7820"/>
                    </a:lnTo>
                    <a:lnTo>
                      <a:pt x="18498" y="7765"/>
                    </a:lnTo>
                    <a:lnTo>
                      <a:pt x="19158" y="7688"/>
                    </a:lnTo>
                    <a:lnTo>
                      <a:pt x="19741" y="7589"/>
                    </a:lnTo>
                    <a:lnTo>
                      <a:pt x="20016" y="7545"/>
                    </a:lnTo>
                    <a:lnTo>
                      <a:pt x="20258" y="7490"/>
                    </a:lnTo>
                    <a:lnTo>
                      <a:pt x="20489" y="7424"/>
                    </a:lnTo>
                    <a:lnTo>
                      <a:pt x="20687" y="7369"/>
                    </a:lnTo>
                    <a:lnTo>
                      <a:pt x="20874" y="7303"/>
                    </a:lnTo>
                    <a:lnTo>
                      <a:pt x="21028" y="7226"/>
                    </a:lnTo>
                    <a:lnTo>
                      <a:pt x="21160" y="7160"/>
                    </a:lnTo>
                    <a:lnTo>
                      <a:pt x="21270" y="7083"/>
                    </a:lnTo>
                    <a:lnTo>
                      <a:pt x="21358" y="6995"/>
                    </a:lnTo>
                    <a:lnTo>
                      <a:pt x="21413" y="6918"/>
                    </a:lnTo>
                    <a:lnTo>
                      <a:pt x="21446" y="6841"/>
                    </a:lnTo>
                    <a:lnTo>
                      <a:pt x="21457" y="6775"/>
                    </a:lnTo>
                    <a:lnTo>
                      <a:pt x="21457" y="6698"/>
                    </a:lnTo>
                    <a:lnTo>
                      <a:pt x="21446" y="6632"/>
                    </a:lnTo>
                    <a:lnTo>
                      <a:pt x="21424" y="6555"/>
                    </a:lnTo>
                    <a:lnTo>
                      <a:pt x="21391" y="6478"/>
                    </a:lnTo>
                    <a:lnTo>
                      <a:pt x="21347" y="6401"/>
                    </a:lnTo>
                    <a:lnTo>
                      <a:pt x="21292" y="6324"/>
                    </a:lnTo>
                    <a:lnTo>
                      <a:pt x="21226" y="6247"/>
                    </a:lnTo>
                    <a:lnTo>
                      <a:pt x="21149" y="6159"/>
                    </a:lnTo>
                    <a:lnTo>
                      <a:pt x="20962" y="6005"/>
                    </a:lnTo>
                    <a:lnTo>
                      <a:pt x="20731" y="5829"/>
                    </a:lnTo>
                    <a:lnTo>
                      <a:pt x="20467" y="5664"/>
                    </a:lnTo>
                    <a:lnTo>
                      <a:pt x="20181" y="5477"/>
                    </a:lnTo>
                    <a:lnTo>
                      <a:pt x="19851" y="5301"/>
                    </a:lnTo>
                    <a:lnTo>
                      <a:pt x="19499" y="5114"/>
                    </a:lnTo>
                    <a:lnTo>
                      <a:pt x="19125" y="4927"/>
                    </a:lnTo>
                    <a:lnTo>
                      <a:pt x="18311" y="4531"/>
                    </a:lnTo>
                    <a:lnTo>
                      <a:pt x="17420" y="4113"/>
                    </a:lnTo>
                    <a:lnTo>
                      <a:pt x="15507" y="3234"/>
                    </a:lnTo>
                    <a:lnTo>
                      <a:pt x="14528" y="2772"/>
                    </a:lnTo>
                    <a:lnTo>
                      <a:pt x="13560" y="2288"/>
                    </a:lnTo>
                    <a:lnTo>
                      <a:pt x="13087" y="2046"/>
                    </a:lnTo>
                    <a:lnTo>
                      <a:pt x="12625" y="1793"/>
                    </a:lnTo>
                    <a:lnTo>
                      <a:pt x="12186" y="1529"/>
                    </a:lnTo>
                    <a:lnTo>
                      <a:pt x="11746" y="1276"/>
                    </a:lnTo>
                    <a:lnTo>
                      <a:pt x="11328" y="1012"/>
                    </a:lnTo>
                    <a:lnTo>
                      <a:pt x="10943" y="748"/>
                    </a:lnTo>
                    <a:lnTo>
                      <a:pt x="10569" y="473"/>
                    </a:lnTo>
                    <a:lnTo>
                      <a:pt x="10228" y="198"/>
                    </a:lnTo>
                    <a:lnTo>
                      <a:pt x="9876" y="275"/>
                    </a:lnTo>
                    <a:lnTo>
                      <a:pt x="9524" y="352"/>
                    </a:lnTo>
                    <a:lnTo>
                      <a:pt x="9183" y="418"/>
                    </a:lnTo>
                    <a:lnTo>
                      <a:pt x="8842" y="473"/>
                    </a:lnTo>
                    <a:lnTo>
                      <a:pt x="8512" y="528"/>
                    </a:lnTo>
                    <a:lnTo>
                      <a:pt x="8193" y="572"/>
                    </a:lnTo>
                    <a:lnTo>
                      <a:pt x="7556" y="627"/>
                    </a:lnTo>
                    <a:lnTo>
                      <a:pt x="6940" y="660"/>
                    </a:lnTo>
                    <a:lnTo>
                      <a:pt x="6346" y="682"/>
                    </a:lnTo>
                    <a:lnTo>
                      <a:pt x="5785" y="671"/>
                    </a:lnTo>
                    <a:lnTo>
                      <a:pt x="5235" y="638"/>
                    </a:lnTo>
                    <a:lnTo>
                      <a:pt x="4729" y="594"/>
                    </a:lnTo>
                    <a:lnTo>
                      <a:pt x="4234" y="528"/>
                    </a:lnTo>
                    <a:lnTo>
                      <a:pt x="3772" y="462"/>
                    </a:lnTo>
                    <a:lnTo>
                      <a:pt x="3343" y="374"/>
                    </a:lnTo>
                    <a:lnTo>
                      <a:pt x="2948" y="286"/>
                    </a:lnTo>
                    <a:lnTo>
                      <a:pt x="2574" y="187"/>
                    </a:lnTo>
                    <a:lnTo>
                      <a:pt x="2233" y="99"/>
                    </a:lnTo>
                    <a:lnTo>
                      <a:pt x="1925"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77" name="Google Shape;777;p24"/>
              <p:cNvSpPr/>
              <p:nvPr/>
            </p:nvSpPr>
            <p:spPr>
              <a:xfrm>
                <a:off x="2699837" y="4331529"/>
                <a:ext cx="345934" cy="213773"/>
              </a:xfrm>
              <a:custGeom>
                <a:avLst/>
                <a:gdLst/>
                <a:ahLst/>
                <a:cxnLst/>
                <a:rect l="l" t="t" r="r" b="b"/>
                <a:pathLst>
                  <a:path w="20236" h="12505" extrusionOk="0">
                    <a:moveTo>
                      <a:pt x="3519" y="0"/>
                    </a:moveTo>
                    <a:lnTo>
                      <a:pt x="3233" y="330"/>
                    </a:lnTo>
                    <a:lnTo>
                      <a:pt x="2936" y="660"/>
                    </a:lnTo>
                    <a:lnTo>
                      <a:pt x="2639" y="968"/>
                    </a:lnTo>
                    <a:lnTo>
                      <a:pt x="2343" y="1276"/>
                    </a:lnTo>
                    <a:lnTo>
                      <a:pt x="1760" y="1859"/>
                    </a:lnTo>
                    <a:lnTo>
                      <a:pt x="1485" y="2156"/>
                    </a:lnTo>
                    <a:lnTo>
                      <a:pt x="1221" y="2442"/>
                    </a:lnTo>
                    <a:lnTo>
                      <a:pt x="968" y="2739"/>
                    </a:lnTo>
                    <a:lnTo>
                      <a:pt x="748" y="3036"/>
                    </a:lnTo>
                    <a:lnTo>
                      <a:pt x="539" y="3344"/>
                    </a:lnTo>
                    <a:lnTo>
                      <a:pt x="451" y="3498"/>
                    </a:lnTo>
                    <a:lnTo>
                      <a:pt x="363" y="3662"/>
                    </a:lnTo>
                    <a:lnTo>
                      <a:pt x="286" y="3816"/>
                    </a:lnTo>
                    <a:lnTo>
                      <a:pt x="220" y="3981"/>
                    </a:lnTo>
                    <a:lnTo>
                      <a:pt x="154" y="4157"/>
                    </a:lnTo>
                    <a:lnTo>
                      <a:pt x="110" y="4322"/>
                    </a:lnTo>
                    <a:lnTo>
                      <a:pt x="66" y="4498"/>
                    </a:lnTo>
                    <a:lnTo>
                      <a:pt x="33" y="4685"/>
                    </a:lnTo>
                    <a:lnTo>
                      <a:pt x="11" y="4861"/>
                    </a:lnTo>
                    <a:lnTo>
                      <a:pt x="0" y="5048"/>
                    </a:lnTo>
                    <a:lnTo>
                      <a:pt x="0" y="5114"/>
                    </a:lnTo>
                    <a:lnTo>
                      <a:pt x="11" y="5180"/>
                    </a:lnTo>
                    <a:lnTo>
                      <a:pt x="44" y="5312"/>
                    </a:lnTo>
                    <a:lnTo>
                      <a:pt x="110" y="5455"/>
                    </a:lnTo>
                    <a:lnTo>
                      <a:pt x="198" y="5587"/>
                    </a:lnTo>
                    <a:lnTo>
                      <a:pt x="308" y="5741"/>
                    </a:lnTo>
                    <a:lnTo>
                      <a:pt x="451" y="5884"/>
                    </a:lnTo>
                    <a:lnTo>
                      <a:pt x="605" y="6038"/>
                    </a:lnTo>
                    <a:lnTo>
                      <a:pt x="781" y="6192"/>
                    </a:lnTo>
                    <a:lnTo>
                      <a:pt x="990" y="6357"/>
                    </a:lnTo>
                    <a:lnTo>
                      <a:pt x="1210" y="6511"/>
                    </a:lnTo>
                    <a:lnTo>
                      <a:pt x="1452" y="6676"/>
                    </a:lnTo>
                    <a:lnTo>
                      <a:pt x="1716" y="6841"/>
                    </a:lnTo>
                    <a:lnTo>
                      <a:pt x="1991" y="7017"/>
                    </a:lnTo>
                    <a:lnTo>
                      <a:pt x="2277" y="7182"/>
                    </a:lnTo>
                    <a:lnTo>
                      <a:pt x="2914" y="7523"/>
                    </a:lnTo>
                    <a:lnTo>
                      <a:pt x="3607" y="7875"/>
                    </a:lnTo>
                    <a:lnTo>
                      <a:pt x="4355" y="8216"/>
                    </a:lnTo>
                    <a:lnTo>
                      <a:pt x="5147" y="8567"/>
                    </a:lnTo>
                    <a:lnTo>
                      <a:pt x="5972" y="8919"/>
                    </a:lnTo>
                    <a:lnTo>
                      <a:pt x="6819" y="9260"/>
                    </a:lnTo>
                    <a:lnTo>
                      <a:pt x="7709" y="9590"/>
                    </a:lnTo>
                    <a:lnTo>
                      <a:pt x="8600" y="9920"/>
                    </a:lnTo>
                    <a:lnTo>
                      <a:pt x="9513" y="10239"/>
                    </a:lnTo>
                    <a:lnTo>
                      <a:pt x="10426" y="10536"/>
                    </a:lnTo>
                    <a:lnTo>
                      <a:pt x="11339" y="10833"/>
                    </a:lnTo>
                    <a:lnTo>
                      <a:pt x="12240" y="11108"/>
                    </a:lnTo>
                    <a:lnTo>
                      <a:pt x="13120" y="11361"/>
                    </a:lnTo>
                    <a:lnTo>
                      <a:pt x="13989" y="11592"/>
                    </a:lnTo>
                    <a:lnTo>
                      <a:pt x="14825" y="11812"/>
                    </a:lnTo>
                    <a:lnTo>
                      <a:pt x="15628" y="11999"/>
                    </a:lnTo>
                    <a:lnTo>
                      <a:pt x="16376" y="12153"/>
                    </a:lnTo>
                    <a:lnTo>
                      <a:pt x="17090" y="12296"/>
                    </a:lnTo>
                    <a:lnTo>
                      <a:pt x="17739" y="12395"/>
                    </a:lnTo>
                    <a:lnTo>
                      <a:pt x="18333" y="12461"/>
                    </a:lnTo>
                    <a:lnTo>
                      <a:pt x="18597" y="12483"/>
                    </a:lnTo>
                    <a:lnTo>
                      <a:pt x="18850" y="12505"/>
                    </a:lnTo>
                    <a:lnTo>
                      <a:pt x="19092" y="12505"/>
                    </a:lnTo>
                    <a:lnTo>
                      <a:pt x="19301" y="12494"/>
                    </a:lnTo>
                    <a:lnTo>
                      <a:pt x="19499" y="12483"/>
                    </a:lnTo>
                    <a:lnTo>
                      <a:pt x="19664" y="12461"/>
                    </a:lnTo>
                    <a:lnTo>
                      <a:pt x="19818" y="12428"/>
                    </a:lnTo>
                    <a:lnTo>
                      <a:pt x="19939" y="12384"/>
                    </a:lnTo>
                    <a:lnTo>
                      <a:pt x="20049" y="12329"/>
                    </a:lnTo>
                    <a:lnTo>
                      <a:pt x="20126" y="12263"/>
                    </a:lnTo>
                    <a:lnTo>
                      <a:pt x="20170" y="12197"/>
                    </a:lnTo>
                    <a:lnTo>
                      <a:pt x="20203" y="12142"/>
                    </a:lnTo>
                    <a:lnTo>
                      <a:pt x="20225" y="12065"/>
                    </a:lnTo>
                    <a:lnTo>
                      <a:pt x="20236" y="11999"/>
                    </a:lnTo>
                    <a:lnTo>
                      <a:pt x="20236" y="11922"/>
                    </a:lnTo>
                    <a:lnTo>
                      <a:pt x="20225" y="11845"/>
                    </a:lnTo>
                    <a:lnTo>
                      <a:pt x="20203" y="11757"/>
                    </a:lnTo>
                    <a:lnTo>
                      <a:pt x="20170" y="11669"/>
                    </a:lnTo>
                    <a:lnTo>
                      <a:pt x="20126" y="11581"/>
                    </a:lnTo>
                    <a:lnTo>
                      <a:pt x="20071" y="11482"/>
                    </a:lnTo>
                    <a:lnTo>
                      <a:pt x="19950" y="11284"/>
                    </a:lnTo>
                    <a:lnTo>
                      <a:pt x="19785" y="11075"/>
                    </a:lnTo>
                    <a:lnTo>
                      <a:pt x="19587" y="10844"/>
                    </a:lnTo>
                    <a:lnTo>
                      <a:pt x="19367" y="10602"/>
                    </a:lnTo>
                    <a:lnTo>
                      <a:pt x="19114" y="10349"/>
                    </a:lnTo>
                    <a:lnTo>
                      <a:pt x="18839" y="10085"/>
                    </a:lnTo>
                    <a:lnTo>
                      <a:pt x="18542" y="9810"/>
                    </a:lnTo>
                    <a:lnTo>
                      <a:pt x="17882" y="9227"/>
                    </a:lnTo>
                    <a:lnTo>
                      <a:pt x="17167" y="8611"/>
                    </a:lnTo>
                    <a:lnTo>
                      <a:pt x="15606" y="7292"/>
                    </a:lnTo>
                    <a:lnTo>
                      <a:pt x="14814" y="6599"/>
                    </a:lnTo>
                    <a:lnTo>
                      <a:pt x="14022" y="5895"/>
                    </a:lnTo>
                    <a:lnTo>
                      <a:pt x="13637" y="5543"/>
                    </a:lnTo>
                    <a:lnTo>
                      <a:pt x="13263" y="5180"/>
                    </a:lnTo>
                    <a:lnTo>
                      <a:pt x="12900" y="4828"/>
                    </a:lnTo>
                    <a:lnTo>
                      <a:pt x="12548" y="4465"/>
                    </a:lnTo>
                    <a:lnTo>
                      <a:pt x="12218" y="4102"/>
                    </a:lnTo>
                    <a:lnTo>
                      <a:pt x="11900" y="3750"/>
                    </a:lnTo>
                    <a:lnTo>
                      <a:pt x="11603" y="3399"/>
                    </a:lnTo>
                    <a:lnTo>
                      <a:pt x="11339" y="3047"/>
                    </a:lnTo>
                    <a:lnTo>
                      <a:pt x="10811" y="3058"/>
                    </a:lnTo>
                    <a:lnTo>
                      <a:pt x="10305" y="3047"/>
                    </a:lnTo>
                    <a:lnTo>
                      <a:pt x="9821" y="3025"/>
                    </a:lnTo>
                    <a:lnTo>
                      <a:pt x="9359" y="2981"/>
                    </a:lnTo>
                    <a:lnTo>
                      <a:pt x="8908" y="2926"/>
                    </a:lnTo>
                    <a:lnTo>
                      <a:pt x="8490" y="2849"/>
                    </a:lnTo>
                    <a:lnTo>
                      <a:pt x="8083" y="2772"/>
                    </a:lnTo>
                    <a:lnTo>
                      <a:pt x="7698" y="2673"/>
                    </a:lnTo>
                    <a:lnTo>
                      <a:pt x="7335" y="2563"/>
                    </a:lnTo>
                    <a:lnTo>
                      <a:pt x="6984" y="2442"/>
                    </a:lnTo>
                    <a:lnTo>
                      <a:pt x="6654" y="2321"/>
                    </a:lnTo>
                    <a:lnTo>
                      <a:pt x="6346" y="2189"/>
                    </a:lnTo>
                    <a:lnTo>
                      <a:pt x="6049" y="2046"/>
                    </a:lnTo>
                    <a:lnTo>
                      <a:pt x="5774" y="1903"/>
                    </a:lnTo>
                    <a:lnTo>
                      <a:pt x="5521" y="1760"/>
                    </a:lnTo>
                    <a:lnTo>
                      <a:pt x="5279" y="1617"/>
                    </a:lnTo>
                    <a:lnTo>
                      <a:pt x="5059" y="1463"/>
                    </a:lnTo>
                    <a:lnTo>
                      <a:pt x="4850" y="1320"/>
                    </a:lnTo>
                    <a:lnTo>
                      <a:pt x="4652" y="1166"/>
                    </a:lnTo>
                    <a:lnTo>
                      <a:pt x="4487" y="1023"/>
                    </a:lnTo>
                    <a:lnTo>
                      <a:pt x="4179" y="748"/>
                    </a:lnTo>
                    <a:lnTo>
                      <a:pt x="3937" y="506"/>
                    </a:lnTo>
                    <a:lnTo>
                      <a:pt x="3750" y="297"/>
                    </a:lnTo>
                    <a:lnTo>
                      <a:pt x="3618" y="132"/>
                    </a:lnTo>
                    <a:lnTo>
                      <a:pt x="3519"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78" name="Google Shape;778;p24"/>
              <p:cNvSpPr/>
              <p:nvPr/>
            </p:nvSpPr>
            <p:spPr>
              <a:xfrm>
                <a:off x="2749652" y="2737797"/>
                <a:ext cx="693185" cy="874067"/>
              </a:xfrm>
              <a:custGeom>
                <a:avLst/>
                <a:gdLst/>
                <a:ahLst/>
                <a:cxnLst/>
                <a:rect l="l" t="t" r="r" b="b"/>
                <a:pathLst>
                  <a:path w="40549" h="51130" extrusionOk="0">
                    <a:moveTo>
                      <a:pt x="17124" y="1"/>
                    </a:moveTo>
                    <a:lnTo>
                      <a:pt x="17102" y="309"/>
                    </a:lnTo>
                    <a:lnTo>
                      <a:pt x="17058" y="617"/>
                    </a:lnTo>
                    <a:lnTo>
                      <a:pt x="17003" y="925"/>
                    </a:lnTo>
                    <a:lnTo>
                      <a:pt x="16926" y="1233"/>
                    </a:lnTo>
                    <a:lnTo>
                      <a:pt x="16838" y="1540"/>
                    </a:lnTo>
                    <a:lnTo>
                      <a:pt x="16739" y="1859"/>
                    </a:lnTo>
                    <a:lnTo>
                      <a:pt x="16618" y="2189"/>
                    </a:lnTo>
                    <a:lnTo>
                      <a:pt x="16486" y="2519"/>
                    </a:lnTo>
                    <a:lnTo>
                      <a:pt x="16343" y="2860"/>
                    </a:lnTo>
                    <a:lnTo>
                      <a:pt x="16178" y="3201"/>
                    </a:lnTo>
                    <a:lnTo>
                      <a:pt x="16013" y="3553"/>
                    </a:lnTo>
                    <a:lnTo>
                      <a:pt x="15826" y="3905"/>
                    </a:lnTo>
                    <a:lnTo>
                      <a:pt x="15419" y="4653"/>
                    </a:lnTo>
                    <a:lnTo>
                      <a:pt x="14968" y="5445"/>
                    </a:lnTo>
                    <a:lnTo>
                      <a:pt x="14484" y="6269"/>
                    </a:lnTo>
                    <a:lnTo>
                      <a:pt x="13956" y="7149"/>
                    </a:lnTo>
                    <a:lnTo>
                      <a:pt x="12802" y="9074"/>
                    </a:lnTo>
                    <a:lnTo>
                      <a:pt x="12186" y="10141"/>
                    </a:lnTo>
                    <a:lnTo>
                      <a:pt x="11548" y="11262"/>
                    </a:lnTo>
                    <a:lnTo>
                      <a:pt x="10888" y="12472"/>
                    </a:lnTo>
                    <a:lnTo>
                      <a:pt x="10206" y="13748"/>
                    </a:lnTo>
                    <a:lnTo>
                      <a:pt x="9865" y="14419"/>
                    </a:lnTo>
                    <a:lnTo>
                      <a:pt x="9513" y="15112"/>
                    </a:lnTo>
                    <a:lnTo>
                      <a:pt x="9172" y="15837"/>
                    </a:lnTo>
                    <a:lnTo>
                      <a:pt x="8821" y="16574"/>
                    </a:lnTo>
                    <a:lnTo>
                      <a:pt x="8469" y="17333"/>
                    </a:lnTo>
                    <a:lnTo>
                      <a:pt x="8117" y="18125"/>
                    </a:lnTo>
                    <a:lnTo>
                      <a:pt x="7754" y="18928"/>
                    </a:lnTo>
                    <a:lnTo>
                      <a:pt x="7402" y="19764"/>
                    </a:lnTo>
                    <a:lnTo>
                      <a:pt x="7050" y="20632"/>
                    </a:lnTo>
                    <a:lnTo>
                      <a:pt x="6698" y="21523"/>
                    </a:lnTo>
                    <a:lnTo>
                      <a:pt x="6346" y="22436"/>
                    </a:lnTo>
                    <a:lnTo>
                      <a:pt x="5994" y="23382"/>
                    </a:lnTo>
                    <a:lnTo>
                      <a:pt x="5642" y="24350"/>
                    </a:lnTo>
                    <a:lnTo>
                      <a:pt x="5301" y="25350"/>
                    </a:lnTo>
                    <a:lnTo>
                      <a:pt x="4960" y="26384"/>
                    </a:lnTo>
                    <a:lnTo>
                      <a:pt x="4619" y="27451"/>
                    </a:lnTo>
                    <a:lnTo>
                      <a:pt x="4278" y="28540"/>
                    </a:lnTo>
                    <a:lnTo>
                      <a:pt x="3949" y="29662"/>
                    </a:lnTo>
                    <a:lnTo>
                      <a:pt x="3630" y="30816"/>
                    </a:lnTo>
                    <a:lnTo>
                      <a:pt x="3300" y="32004"/>
                    </a:lnTo>
                    <a:lnTo>
                      <a:pt x="2992" y="33225"/>
                    </a:lnTo>
                    <a:lnTo>
                      <a:pt x="2673" y="34490"/>
                    </a:lnTo>
                    <a:lnTo>
                      <a:pt x="2376" y="35776"/>
                    </a:lnTo>
                    <a:lnTo>
                      <a:pt x="2079" y="37096"/>
                    </a:lnTo>
                    <a:lnTo>
                      <a:pt x="1793" y="38460"/>
                    </a:lnTo>
                    <a:lnTo>
                      <a:pt x="1507" y="39856"/>
                    </a:lnTo>
                    <a:lnTo>
                      <a:pt x="1232" y="41297"/>
                    </a:lnTo>
                    <a:lnTo>
                      <a:pt x="968" y="42771"/>
                    </a:lnTo>
                    <a:lnTo>
                      <a:pt x="715" y="44278"/>
                    </a:lnTo>
                    <a:lnTo>
                      <a:pt x="462" y="45828"/>
                    </a:lnTo>
                    <a:lnTo>
                      <a:pt x="231" y="47412"/>
                    </a:lnTo>
                    <a:lnTo>
                      <a:pt x="0" y="49040"/>
                    </a:lnTo>
                    <a:lnTo>
                      <a:pt x="781" y="49237"/>
                    </a:lnTo>
                    <a:lnTo>
                      <a:pt x="1562" y="49424"/>
                    </a:lnTo>
                    <a:lnTo>
                      <a:pt x="2365" y="49589"/>
                    </a:lnTo>
                    <a:lnTo>
                      <a:pt x="3168" y="49754"/>
                    </a:lnTo>
                    <a:lnTo>
                      <a:pt x="3982" y="49908"/>
                    </a:lnTo>
                    <a:lnTo>
                      <a:pt x="4795" y="50040"/>
                    </a:lnTo>
                    <a:lnTo>
                      <a:pt x="5631" y="50172"/>
                    </a:lnTo>
                    <a:lnTo>
                      <a:pt x="6456" y="50293"/>
                    </a:lnTo>
                    <a:lnTo>
                      <a:pt x="7303" y="50403"/>
                    </a:lnTo>
                    <a:lnTo>
                      <a:pt x="8139" y="50513"/>
                    </a:lnTo>
                    <a:lnTo>
                      <a:pt x="8997" y="50601"/>
                    </a:lnTo>
                    <a:lnTo>
                      <a:pt x="9843" y="50689"/>
                    </a:lnTo>
                    <a:lnTo>
                      <a:pt x="10701" y="50766"/>
                    </a:lnTo>
                    <a:lnTo>
                      <a:pt x="11548" y="50832"/>
                    </a:lnTo>
                    <a:lnTo>
                      <a:pt x="12406" y="50887"/>
                    </a:lnTo>
                    <a:lnTo>
                      <a:pt x="13264" y="50942"/>
                    </a:lnTo>
                    <a:lnTo>
                      <a:pt x="14121" y="50986"/>
                    </a:lnTo>
                    <a:lnTo>
                      <a:pt x="14979" y="51030"/>
                    </a:lnTo>
                    <a:lnTo>
                      <a:pt x="16684" y="51085"/>
                    </a:lnTo>
                    <a:lnTo>
                      <a:pt x="18378" y="51118"/>
                    </a:lnTo>
                    <a:lnTo>
                      <a:pt x="20049" y="51129"/>
                    </a:lnTo>
                    <a:lnTo>
                      <a:pt x="21699" y="51107"/>
                    </a:lnTo>
                    <a:lnTo>
                      <a:pt x="23315" y="51074"/>
                    </a:lnTo>
                    <a:lnTo>
                      <a:pt x="24899" y="51030"/>
                    </a:lnTo>
                    <a:lnTo>
                      <a:pt x="26439" y="50964"/>
                    </a:lnTo>
                    <a:lnTo>
                      <a:pt x="27924" y="50887"/>
                    </a:lnTo>
                    <a:lnTo>
                      <a:pt x="29364" y="50810"/>
                    </a:lnTo>
                    <a:lnTo>
                      <a:pt x="30739" y="50711"/>
                    </a:lnTo>
                    <a:lnTo>
                      <a:pt x="32048" y="50612"/>
                    </a:lnTo>
                    <a:lnTo>
                      <a:pt x="33290" y="50502"/>
                    </a:lnTo>
                    <a:lnTo>
                      <a:pt x="34456" y="50403"/>
                    </a:lnTo>
                    <a:lnTo>
                      <a:pt x="35534" y="50293"/>
                    </a:lnTo>
                    <a:lnTo>
                      <a:pt x="36524" y="50194"/>
                    </a:lnTo>
                    <a:lnTo>
                      <a:pt x="38217" y="49996"/>
                    </a:lnTo>
                    <a:lnTo>
                      <a:pt x="39482" y="49842"/>
                    </a:lnTo>
                    <a:lnTo>
                      <a:pt x="40274" y="49732"/>
                    </a:lnTo>
                    <a:lnTo>
                      <a:pt x="40549" y="49688"/>
                    </a:lnTo>
                    <a:lnTo>
                      <a:pt x="34797" y="1"/>
                    </a:lnTo>
                    <a:close/>
                  </a:path>
                </a:pathLst>
              </a:custGeom>
              <a:solidFill>
                <a:srgbClr val="007AC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79" name="Google Shape;779;p24"/>
              <p:cNvSpPr/>
              <p:nvPr/>
            </p:nvSpPr>
            <p:spPr>
              <a:xfrm>
                <a:off x="3841014" y="2367434"/>
                <a:ext cx="156265" cy="83116"/>
              </a:xfrm>
              <a:custGeom>
                <a:avLst/>
                <a:gdLst/>
                <a:ahLst/>
                <a:cxnLst/>
                <a:rect l="l" t="t" r="r" b="b"/>
                <a:pathLst>
                  <a:path w="9141" h="4862" extrusionOk="0">
                    <a:moveTo>
                      <a:pt x="5709" y="0"/>
                    </a:moveTo>
                    <a:lnTo>
                      <a:pt x="5423" y="33"/>
                    </a:lnTo>
                    <a:lnTo>
                      <a:pt x="5115" y="77"/>
                    </a:lnTo>
                    <a:lnTo>
                      <a:pt x="4774" y="143"/>
                    </a:lnTo>
                    <a:lnTo>
                      <a:pt x="4422" y="231"/>
                    </a:lnTo>
                    <a:lnTo>
                      <a:pt x="4048" y="341"/>
                    </a:lnTo>
                    <a:lnTo>
                      <a:pt x="3663" y="451"/>
                    </a:lnTo>
                    <a:lnTo>
                      <a:pt x="3267" y="583"/>
                    </a:lnTo>
                    <a:lnTo>
                      <a:pt x="2871" y="726"/>
                    </a:lnTo>
                    <a:lnTo>
                      <a:pt x="2475" y="880"/>
                    </a:lnTo>
                    <a:lnTo>
                      <a:pt x="2080" y="1034"/>
                    </a:lnTo>
                    <a:lnTo>
                      <a:pt x="1695" y="1210"/>
                    </a:lnTo>
                    <a:lnTo>
                      <a:pt x="1321" y="1375"/>
                    </a:lnTo>
                    <a:lnTo>
                      <a:pt x="958" y="1551"/>
                    </a:lnTo>
                    <a:lnTo>
                      <a:pt x="617" y="1738"/>
                    </a:lnTo>
                    <a:lnTo>
                      <a:pt x="298" y="1914"/>
                    </a:lnTo>
                    <a:lnTo>
                      <a:pt x="1" y="2090"/>
                    </a:lnTo>
                    <a:lnTo>
                      <a:pt x="1530" y="4861"/>
                    </a:lnTo>
                    <a:lnTo>
                      <a:pt x="9140" y="1045"/>
                    </a:lnTo>
                    <a:lnTo>
                      <a:pt x="9052" y="1001"/>
                    </a:lnTo>
                    <a:lnTo>
                      <a:pt x="8810" y="869"/>
                    </a:lnTo>
                    <a:lnTo>
                      <a:pt x="8436" y="693"/>
                    </a:lnTo>
                    <a:lnTo>
                      <a:pt x="7963" y="484"/>
                    </a:lnTo>
                    <a:lnTo>
                      <a:pt x="7699" y="385"/>
                    </a:lnTo>
                    <a:lnTo>
                      <a:pt x="7424" y="297"/>
                    </a:lnTo>
                    <a:lnTo>
                      <a:pt x="7138" y="198"/>
                    </a:lnTo>
                    <a:lnTo>
                      <a:pt x="6853" y="121"/>
                    </a:lnTo>
                    <a:lnTo>
                      <a:pt x="6556" y="66"/>
                    </a:lnTo>
                    <a:lnTo>
                      <a:pt x="6270" y="22"/>
                    </a:lnTo>
                    <a:lnTo>
                      <a:pt x="5984"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80" name="Google Shape;780;p24"/>
              <p:cNvSpPr/>
              <p:nvPr/>
            </p:nvSpPr>
            <p:spPr>
              <a:xfrm>
                <a:off x="3270793" y="2015294"/>
                <a:ext cx="780438" cy="393886"/>
              </a:xfrm>
              <a:custGeom>
                <a:avLst/>
                <a:gdLst/>
                <a:ahLst/>
                <a:cxnLst/>
                <a:rect l="l" t="t" r="r" b="b"/>
                <a:pathLst>
                  <a:path w="45653" h="23041" extrusionOk="0">
                    <a:moveTo>
                      <a:pt x="37118" y="1"/>
                    </a:moveTo>
                    <a:lnTo>
                      <a:pt x="37052" y="23"/>
                    </a:lnTo>
                    <a:lnTo>
                      <a:pt x="36997" y="45"/>
                    </a:lnTo>
                    <a:lnTo>
                      <a:pt x="36942" y="89"/>
                    </a:lnTo>
                    <a:lnTo>
                      <a:pt x="36887" y="133"/>
                    </a:lnTo>
                    <a:lnTo>
                      <a:pt x="36766" y="265"/>
                    </a:lnTo>
                    <a:lnTo>
                      <a:pt x="36645" y="419"/>
                    </a:lnTo>
                    <a:lnTo>
                      <a:pt x="36513" y="606"/>
                    </a:lnTo>
                    <a:lnTo>
                      <a:pt x="36381" y="804"/>
                    </a:lnTo>
                    <a:lnTo>
                      <a:pt x="36106" y="1276"/>
                    </a:lnTo>
                    <a:lnTo>
                      <a:pt x="35787" y="1782"/>
                    </a:lnTo>
                    <a:lnTo>
                      <a:pt x="35623" y="2035"/>
                    </a:lnTo>
                    <a:lnTo>
                      <a:pt x="35447" y="2288"/>
                    </a:lnTo>
                    <a:lnTo>
                      <a:pt x="35249" y="2541"/>
                    </a:lnTo>
                    <a:lnTo>
                      <a:pt x="35051" y="2783"/>
                    </a:lnTo>
                    <a:lnTo>
                      <a:pt x="34842" y="3003"/>
                    </a:lnTo>
                    <a:lnTo>
                      <a:pt x="34611" y="3201"/>
                    </a:lnTo>
                    <a:lnTo>
                      <a:pt x="34380" y="3410"/>
                    </a:lnTo>
                    <a:lnTo>
                      <a:pt x="34149" y="3641"/>
                    </a:lnTo>
                    <a:lnTo>
                      <a:pt x="33929" y="3883"/>
                    </a:lnTo>
                    <a:lnTo>
                      <a:pt x="33720" y="4147"/>
                    </a:lnTo>
                    <a:lnTo>
                      <a:pt x="33522" y="4411"/>
                    </a:lnTo>
                    <a:lnTo>
                      <a:pt x="33335" y="4675"/>
                    </a:lnTo>
                    <a:lnTo>
                      <a:pt x="33159" y="4950"/>
                    </a:lnTo>
                    <a:lnTo>
                      <a:pt x="33005" y="5214"/>
                    </a:lnTo>
                    <a:lnTo>
                      <a:pt x="32719" y="5697"/>
                    </a:lnTo>
                    <a:lnTo>
                      <a:pt x="32510" y="6082"/>
                    </a:lnTo>
                    <a:lnTo>
                      <a:pt x="32334" y="6456"/>
                    </a:lnTo>
                    <a:lnTo>
                      <a:pt x="31740" y="6896"/>
                    </a:lnTo>
                    <a:lnTo>
                      <a:pt x="31047" y="7402"/>
                    </a:lnTo>
                    <a:lnTo>
                      <a:pt x="30135" y="8073"/>
                    </a:lnTo>
                    <a:lnTo>
                      <a:pt x="29046" y="8854"/>
                    </a:lnTo>
                    <a:lnTo>
                      <a:pt x="27803" y="9723"/>
                    </a:lnTo>
                    <a:lnTo>
                      <a:pt x="26450" y="10657"/>
                    </a:lnTo>
                    <a:lnTo>
                      <a:pt x="25021" y="11625"/>
                    </a:lnTo>
                    <a:lnTo>
                      <a:pt x="24295" y="12109"/>
                    </a:lnTo>
                    <a:lnTo>
                      <a:pt x="23547" y="12593"/>
                    </a:lnTo>
                    <a:lnTo>
                      <a:pt x="22810" y="13066"/>
                    </a:lnTo>
                    <a:lnTo>
                      <a:pt x="22073" y="13528"/>
                    </a:lnTo>
                    <a:lnTo>
                      <a:pt x="21348" y="13968"/>
                    </a:lnTo>
                    <a:lnTo>
                      <a:pt x="20622" y="14397"/>
                    </a:lnTo>
                    <a:lnTo>
                      <a:pt x="19929" y="14804"/>
                    </a:lnTo>
                    <a:lnTo>
                      <a:pt x="19236" y="15178"/>
                    </a:lnTo>
                    <a:lnTo>
                      <a:pt x="18587" y="15529"/>
                    </a:lnTo>
                    <a:lnTo>
                      <a:pt x="17949" y="15837"/>
                    </a:lnTo>
                    <a:lnTo>
                      <a:pt x="17355" y="16123"/>
                    </a:lnTo>
                    <a:lnTo>
                      <a:pt x="16794" y="16354"/>
                    </a:lnTo>
                    <a:lnTo>
                      <a:pt x="16531" y="16453"/>
                    </a:lnTo>
                    <a:lnTo>
                      <a:pt x="16289" y="16541"/>
                    </a:lnTo>
                    <a:lnTo>
                      <a:pt x="16047" y="16618"/>
                    </a:lnTo>
                    <a:lnTo>
                      <a:pt x="15816" y="16684"/>
                    </a:lnTo>
                    <a:lnTo>
                      <a:pt x="15596" y="16728"/>
                    </a:lnTo>
                    <a:lnTo>
                      <a:pt x="15398" y="16772"/>
                    </a:lnTo>
                    <a:lnTo>
                      <a:pt x="15200" y="16794"/>
                    </a:lnTo>
                    <a:lnTo>
                      <a:pt x="14859" y="16794"/>
                    </a:lnTo>
                    <a:lnTo>
                      <a:pt x="14672" y="16783"/>
                    </a:lnTo>
                    <a:lnTo>
                      <a:pt x="14276" y="16739"/>
                    </a:lnTo>
                    <a:lnTo>
                      <a:pt x="13836" y="16662"/>
                    </a:lnTo>
                    <a:lnTo>
                      <a:pt x="13363" y="16563"/>
                    </a:lnTo>
                    <a:lnTo>
                      <a:pt x="12857" y="16442"/>
                    </a:lnTo>
                    <a:lnTo>
                      <a:pt x="12318" y="16288"/>
                    </a:lnTo>
                    <a:lnTo>
                      <a:pt x="11758" y="16123"/>
                    </a:lnTo>
                    <a:lnTo>
                      <a:pt x="11175" y="15936"/>
                    </a:lnTo>
                    <a:lnTo>
                      <a:pt x="10581" y="15738"/>
                    </a:lnTo>
                    <a:lnTo>
                      <a:pt x="9965" y="15529"/>
                    </a:lnTo>
                    <a:lnTo>
                      <a:pt x="9338" y="15298"/>
                    </a:lnTo>
                    <a:lnTo>
                      <a:pt x="8711" y="15068"/>
                    </a:lnTo>
                    <a:lnTo>
                      <a:pt x="7435" y="14573"/>
                    </a:lnTo>
                    <a:lnTo>
                      <a:pt x="6182" y="14056"/>
                    </a:lnTo>
                    <a:lnTo>
                      <a:pt x="4961" y="13550"/>
                    </a:lnTo>
                    <a:lnTo>
                      <a:pt x="3817" y="13055"/>
                    </a:lnTo>
                    <a:lnTo>
                      <a:pt x="2772" y="12593"/>
                    </a:lnTo>
                    <a:lnTo>
                      <a:pt x="1849" y="12175"/>
                    </a:lnTo>
                    <a:lnTo>
                      <a:pt x="507" y="11559"/>
                    </a:lnTo>
                    <a:lnTo>
                      <a:pt x="1" y="11317"/>
                    </a:lnTo>
                    <a:lnTo>
                      <a:pt x="650" y="18653"/>
                    </a:lnTo>
                    <a:lnTo>
                      <a:pt x="1013" y="18851"/>
                    </a:lnTo>
                    <a:lnTo>
                      <a:pt x="1453" y="19071"/>
                    </a:lnTo>
                    <a:lnTo>
                      <a:pt x="2047" y="19368"/>
                    </a:lnTo>
                    <a:lnTo>
                      <a:pt x="2772" y="19709"/>
                    </a:lnTo>
                    <a:lnTo>
                      <a:pt x="3619" y="20093"/>
                    </a:lnTo>
                    <a:lnTo>
                      <a:pt x="4576" y="20500"/>
                    </a:lnTo>
                    <a:lnTo>
                      <a:pt x="5093" y="20709"/>
                    </a:lnTo>
                    <a:lnTo>
                      <a:pt x="5621" y="20918"/>
                    </a:lnTo>
                    <a:lnTo>
                      <a:pt x="6182" y="21127"/>
                    </a:lnTo>
                    <a:lnTo>
                      <a:pt x="6754" y="21336"/>
                    </a:lnTo>
                    <a:lnTo>
                      <a:pt x="7347" y="21545"/>
                    </a:lnTo>
                    <a:lnTo>
                      <a:pt x="7952" y="21743"/>
                    </a:lnTo>
                    <a:lnTo>
                      <a:pt x="8568" y="21930"/>
                    </a:lnTo>
                    <a:lnTo>
                      <a:pt x="9195" y="22106"/>
                    </a:lnTo>
                    <a:lnTo>
                      <a:pt x="9833" y="22282"/>
                    </a:lnTo>
                    <a:lnTo>
                      <a:pt x="10471" y="22436"/>
                    </a:lnTo>
                    <a:lnTo>
                      <a:pt x="11120" y="22579"/>
                    </a:lnTo>
                    <a:lnTo>
                      <a:pt x="11780" y="22711"/>
                    </a:lnTo>
                    <a:lnTo>
                      <a:pt x="12428" y="22810"/>
                    </a:lnTo>
                    <a:lnTo>
                      <a:pt x="13088" y="22909"/>
                    </a:lnTo>
                    <a:lnTo>
                      <a:pt x="13748" y="22975"/>
                    </a:lnTo>
                    <a:lnTo>
                      <a:pt x="14397" y="23019"/>
                    </a:lnTo>
                    <a:lnTo>
                      <a:pt x="15046" y="23041"/>
                    </a:lnTo>
                    <a:lnTo>
                      <a:pt x="15365" y="23041"/>
                    </a:lnTo>
                    <a:lnTo>
                      <a:pt x="15684" y="23030"/>
                    </a:lnTo>
                    <a:lnTo>
                      <a:pt x="16003" y="23008"/>
                    </a:lnTo>
                    <a:lnTo>
                      <a:pt x="16333" y="22975"/>
                    </a:lnTo>
                    <a:lnTo>
                      <a:pt x="16662" y="22920"/>
                    </a:lnTo>
                    <a:lnTo>
                      <a:pt x="17003" y="22854"/>
                    </a:lnTo>
                    <a:lnTo>
                      <a:pt x="17344" y="22766"/>
                    </a:lnTo>
                    <a:lnTo>
                      <a:pt x="17696" y="22667"/>
                    </a:lnTo>
                    <a:lnTo>
                      <a:pt x="18059" y="22557"/>
                    </a:lnTo>
                    <a:lnTo>
                      <a:pt x="18422" y="22425"/>
                    </a:lnTo>
                    <a:lnTo>
                      <a:pt x="18785" y="22293"/>
                    </a:lnTo>
                    <a:lnTo>
                      <a:pt x="19159" y="22139"/>
                    </a:lnTo>
                    <a:lnTo>
                      <a:pt x="19533" y="21974"/>
                    </a:lnTo>
                    <a:lnTo>
                      <a:pt x="19907" y="21787"/>
                    </a:lnTo>
                    <a:lnTo>
                      <a:pt x="20292" y="21600"/>
                    </a:lnTo>
                    <a:lnTo>
                      <a:pt x="20677" y="21402"/>
                    </a:lnTo>
                    <a:lnTo>
                      <a:pt x="21062" y="21193"/>
                    </a:lnTo>
                    <a:lnTo>
                      <a:pt x="21446" y="20973"/>
                    </a:lnTo>
                    <a:lnTo>
                      <a:pt x="21842" y="20742"/>
                    </a:lnTo>
                    <a:lnTo>
                      <a:pt x="22227" y="20511"/>
                    </a:lnTo>
                    <a:lnTo>
                      <a:pt x="23019" y="20005"/>
                    </a:lnTo>
                    <a:lnTo>
                      <a:pt x="23811" y="19478"/>
                    </a:lnTo>
                    <a:lnTo>
                      <a:pt x="24603" y="18928"/>
                    </a:lnTo>
                    <a:lnTo>
                      <a:pt x="25384" y="18356"/>
                    </a:lnTo>
                    <a:lnTo>
                      <a:pt x="26175" y="17773"/>
                    </a:lnTo>
                    <a:lnTo>
                      <a:pt x="26945" y="17179"/>
                    </a:lnTo>
                    <a:lnTo>
                      <a:pt x="27715" y="16574"/>
                    </a:lnTo>
                    <a:lnTo>
                      <a:pt x="28463" y="15969"/>
                    </a:lnTo>
                    <a:lnTo>
                      <a:pt x="29200" y="15364"/>
                    </a:lnTo>
                    <a:lnTo>
                      <a:pt x="30630" y="14166"/>
                    </a:lnTo>
                    <a:lnTo>
                      <a:pt x="31949" y="13033"/>
                    </a:lnTo>
                    <a:lnTo>
                      <a:pt x="33170" y="11988"/>
                    </a:lnTo>
                    <a:lnTo>
                      <a:pt x="34259" y="11064"/>
                    </a:lnTo>
                    <a:lnTo>
                      <a:pt x="34743" y="10657"/>
                    </a:lnTo>
                    <a:lnTo>
                      <a:pt x="35183" y="10295"/>
                    </a:lnTo>
                    <a:lnTo>
                      <a:pt x="35590" y="9987"/>
                    </a:lnTo>
                    <a:lnTo>
                      <a:pt x="35941" y="9723"/>
                    </a:lnTo>
                    <a:lnTo>
                      <a:pt x="36249" y="9514"/>
                    </a:lnTo>
                    <a:lnTo>
                      <a:pt x="36392" y="9437"/>
                    </a:lnTo>
                    <a:lnTo>
                      <a:pt x="36513" y="9371"/>
                    </a:lnTo>
                    <a:lnTo>
                      <a:pt x="37019" y="9118"/>
                    </a:lnTo>
                    <a:lnTo>
                      <a:pt x="37602" y="8799"/>
                    </a:lnTo>
                    <a:lnTo>
                      <a:pt x="38262" y="8436"/>
                    </a:lnTo>
                    <a:lnTo>
                      <a:pt x="38966" y="8040"/>
                    </a:lnTo>
                    <a:lnTo>
                      <a:pt x="39703" y="7600"/>
                    </a:lnTo>
                    <a:lnTo>
                      <a:pt x="40461" y="7138"/>
                    </a:lnTo>
                    <a:lnTo>
                      <a:pt x="41220" y="6665"/>
                    </a:lnTo>
                    <a:lnTo>
                      <a:pt x="41968" y="6181"/>
                    </a:lnTo>
                    <a:lnTo>
                      <a:pt x="42694" y="5708"/>
                    </a:lnTo>
                    <a:lnTo>
                      <a:pt x="43365" y="5236"/>
                    </a:lnTo>
                    <a:lnTo>
                      <a:pt x="43981" y="4774"/>
                    </a:lnTo>
                    <a:lnTo>
                      <a:pt x="44267" y="4565"/>
                    </a:lnTo>
                    <a:lnTo>
                      <a:pt x="44531" y="4356"/>
                    </a:lnTo>
                    <a:lnTo>
                      <a:pt x="44773" y="4147"/>
                    </a:lnTo>
                    <a:lnTo>
                      <a:pt x="44982" y="3960"/>
                    </a:lnTo>
                    <a:lnTo>
                      <a:pt x="45169" y="3773"/>
                    </a:lnTo>
                    <a:lnTo>
                      <a:pt x="45333" y="3608"/>
                    </a:lnTo>
                    <a:lnTo>
                      <a:pt x="45465" y="3454"/>
                    </a:lnTo>
                    <a:lnTo>
                      <a:pt x="45564" y="3311"/>
                    </a:lnTo>
                    <a:lnTo>
                      <a:pt x="45619" y="3179"/>
                    </a:lnTo>
                    <a:lnTo>
                      <a:pt x="45641" y="3124"/>
                    </a:lnTo>
                    <a:lnTo>
                      <a:pt x="45652" y="3069"/>
                    </a:lnTo>
                    <a:lnTo>
                      <a:pt x="45652" y="2959"/>
                    </a:lnTo>
                    <a:lnTo>
                      <a:pt x="45641" y="2860"/>
                    </a:lnTo>
                    <a:lnTo>
                      <a:pt x="45619" y="2772"/>
                    </a:lnTo>
                    <a:lnTo>
                      <a:pt x="45586" y="2684"/>
                    </a:lnTo>
                    <a:lnTo>
                      <a:pt x="45542" y="2596"/>
                    </a:lnTo>
                    <a:lnTo>
                      <a:pt x="45487" y="2519"/>
                    </a:lnTo>
                    <a:lnTo>
                      <a:pt x="45421" y="2442"/>
                    </a:lnTo>
                    <a:lnTo>
                      <a:pt x="45344" y="2365"/>
                    </a:lnTo>
                    <a:lnTo>
                      <a:pt x="45267" y="2299"/>
                    </a:lnTo>
                    <a:lnTo>
                      <a:pt x="45169" y="2244"/>
                    </a:lnTo>
                    <a:lnTo>
                      <a:pt x="45070" y="2189"/>
                    </a:lnTo>
                    <a:lnTo>
                      <a:pt x="44960" y="2134"/>
                    </a:lnTo>
                    <a:lnTo>
                      <a:pt x="44850" y="2090"/>
                    </a:lnTo>
                    <a:lnTo>
                      <a:pt x="44729" y="2057"/>
                    </a:lnTo>
                    <a:lnTo>
                      <a:pt x="44597" y="2024"/>
                    </a:lnTo>
                    <a:lnTo>
                      <a:pt x="44465" y="1991"/>
                    </a:lnTo>
                    <a:lnTo>
                      <a:pt x="44179" y="1958"/>
                    </a:lnTo>
                    <a:lnTo>
                      <a:pt x="43871" y="1936"/>
                    </a:lnTo>
                    <a:lnTo>
                      <a:pt x="43552" y="1947"/>
                    </a:lnTo>
                    <a:lnTo>
                      <a:pt x="43222" y="1991"/>
                    </a:lnTo>
                    <a:lnTo>
                      <a:pt x="42881" y="2057"/>
                    </a:lnTo>
                    <a:lnTo>
                      <a:pt x="42705" y="2090"/>
                    </a:lnTo>
                    <a:lnTo>
                      <a:pt x="42529" y="2145"/>
                    </a:lnTo>
                    <a:lnTo>
                      <a:pt x="42364" y="2200"/>
                    </a:lnTo>
                    <a:lnTo>
                      <a:pt x="42188" y="2266"/>
                    </a:lnTo>
                    <a:lnTo>
                      <a:pt x="42012" y="2332"/>
                    </a:lnTo>
                    <a:lnTo>
                      <a:pt x="41847" y="2420"/>
                    </a:lnTo>
                    <a:lnTo>
                      <a:pt x="41495" y="2574"/>
                    </a:lnTo>
                    <a:lnTo>
                      <a:pt x="41121" y="2728"/>
                    </a:lnTo>
                    <a:lnTo>
                      <a:pt x="40736" y="2860"/>
                    </a:lnTo>
                    <a:lnTo>
                      <a:pt x="40341" y="2992"/>
                    </a:lnTo>
                    <a:lnTo>
                      <a:pt x="39945" y="3102"/>
                    </a:lnTo>
                    <a:lnTo>
                      <a:pt x="39549" y="3212"/>
                    </a:lnTo>
                    <a:lnTo>
                      <a:pt x="39175" y="3311"/>
                    </a:lnTo>
                    <a:lnTo>
                      <a:pt x="38801" y="3399"/>
                    </a:lnTo>
                    <a:lnTo>
                      <a:pt x="38130" y="3531"/>
                    </a:lnTo>
                    <a:lnTo>
                      <a:pt x="37602" y="3630"/>
                    </a:lnTo>
                    <a:lnTo>
                      <a:pt x="37118" y="3718"/>
                    </a:lnTo>
                    <a:lnTo>
                      <a:pt x="37195" y="3113"/>
                    </a:lnTo>
                    <a:lnTo>
                      <a:pt x="37272" y="2508"/>
                    </a:lnTo>
                    <a:lnTo>
                      <a:pt x="37338" y="1804"/>
                    </a:lnTo>
                    <a:lnTo>
                      <a:pt x="37360" y="1452"/>
                    </a:lnTo>
                    <a:lnTo>
                      <a:pt x="37382" y="1111"/>
                    </a:lnTo>
                    <a:lnTo>
                      <a:pt x="37382" y="804"/>
                    </a:lnTo>
                    <a:lnTo>
                      <a:pt x="37371" y="529"/>
                    </a:lnTo>
                    <a:lnTo>
                      <a:pt x="37360" y="397"/>
                    </a:lnTo>
                    <a:lnTo>
                      <a:pt x="37338" y="298"/>
                    </a:lnTo>
                    <a:lnTo>
                      <a:pt x="37316" y="199"/>
                    </a:lnTo>
                    <a:lnTo>
                      <a:pt x="37283" y="122"/>
                    </a:lnTo>
                    <a:lnTo>
                      <a:pt x="37250" y="67"/>
                    </a:lnTo>
                    <a:lnTo>
                      <a:pt x="37217" y="23"/>
                    </a:lnTo>
                    <a:lnTo>
                      <a:pt x="37162" y="1"/>
                    </a:lnTo>
                    <a:close/>
                  </a:path>
                </a:pathLst>
              </a:custGeom>
              <a:solidFill>
                <a:srgbClr val="FF9C9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81" name="Google Shape;781;p24"/>
              <p:cNvSpPr/>
              <p:nvPr/>
            </p:nvSpPr>
            <p:spPr>
              <a:xfrm>
                <a:off x="3032027" y="2147848"/>
                <a:ext cx="344635" cy="605573"/>
              </a:xfrm>
              <a:custGeom>
                <a:avLst/>
                <a:gdLst/>
                <a:ahLst/>
                <a:cxnLst/>
                <a:rect l="l" t="t" r="r" b="b"/>
                <a:pathLst>
                  <a:path w="20160" h="35424" extrusionOk="0">
                    <a:moveTo>
                      <a:pt x="12857" y="0"/>
                    </a:moveTo>
                    <a:lnTo>
                      <a:pt x="606" y="693"/>
                    </a:lnTo>
                    <a:lnTo>
                      <a:pt x="463" y="1386"/>
                    </a:lnTo>
                    <a:lnTo>
                      <a:pt x="353" y="2079"/>
                    </a:lnTo>
                    <a:lnTo>
                      <a:pt x="243" y="2771"/>
                    </a:lnTo>
                    <a:lnTo>
                      <a:pt x="166" y="3475"/>
                    </a:lnTo>
                    <a:lnTo>
                      <a:pt x="100" y="4190"/>
                    </a:lnTo>
                    <a:lnTo>
                      <a:pt x="56" y="4894"/>
                    </a:lnTo>
                    <a:lnTo>
                      <a:pt x="23" y="5598"/>
                    </a:lnTo>
                    <a:lnTo>
                      <a:pt x="1" y="6313"/>
                    </a:lnTo>
                    <a:lnTo>
                      <a:pt x="1" y="7017"/>
                    </a:lnTo>
                    <a:lnTo>
                      <a:pt x="1" y="7720"/>
                    </a:lnTo>
                    <a:lnTo>
                      <a:pt x="23" y="8424"/>
                    </a:lnTo>
                    <a:lnTo>
                      <a:pt x="56" y="9128"/>
                    </a:lnTo>
                    <a:lnTo>
                      <a:pt x="100" y="9832"/>
                    </a:lnTo>
                    <a:lnTo>
                      <a:pt x="144" y="10525"/>
                    </a:lnTo>
                    <a:lnTo>
                      <a:pt x="199" y="11218"/>
                    </a:lnTo>
                    <a:lnTo>
                      <a:pt x="265" y="11900"/>
                    </a:lnTo>
                    <a:lnTo>
                      <a:pt x="408" y="13241"/>
                    </a:lnTo>
                    <a:lnTo>
                      <a:pt x="573" y="14561"/>
                    </a:lnTo>
                    <a:lnTo>
                      <a:pt x="749" y="15837"/>
                    </a:lnTo>
                    <a:lnTo>
                      <a:pt x="925" y="17068"/>
                    </a:lnTo>
                    <a:lnTo>
                      <a:pt x="1255" y="19378"/>
                    </a:lnTo>
                    <a:lnTo>
                      <a:pt x="1398" y="20434"/>
                    </a:lnTo>
                    <a:lnTo>
                      <a:pt x="1519" y="21435"/>
                    </a:lnTo>
                    <a:lnTo>
                      <a:pt x="1563" y="21918"/>
                    </a:lnTo>
                    <a:lnTo>
                      <a:pt x="1596" y="22413"/>
                    </a:lnTo>
                    <a:lnTo>
                      <a:pt x="1629" y="22930"/>
                    </a:lnTo>
                    <a:lnTo>
                      <a:pt x="1640" y="23458"/>
                    </a:lnTo>
                    <a:lnTo>
                      <a:pt x="1640" y="23997"/>
                    </a:lnTo>
                    <a:lnTo>
                      <a:pt x="1640" y="24536"/>
                    </a:lnTo>
                    <a:lnTo>
                      <a:pt x="1629" y="25075"/>
                    </a:lnTo>
                    <a:lnTo>
                      <a:pt x="1607" y="25625"/>
                    </a:lnTo>
                    <a:lnTo>
                      <a:pt x="1552" y="26724"/>
                    </a:lnTo>
                    <a:lnTo>
                      <a:pt x="1475" y="27813"/>
                    </a:lnTo>
                    <a:lnTo>
                      <a:pt x="1376" y="28869"/>
                    </a:lnTo>
                    <a:lnTo>
                      <a:pt x="1266" y="29881"/>
                    </a:lnTo>
                    <a:lnTo>
                      <a:pt x="1156" y="30838"/>
                    </a:lnTo>
                    <a:lnTo>
                      <a:pt x="1035" y="31717"/>
                    </a:lnTo>
                    <a:lnTo>
                      <a:pt x="925" y="32509"/>
                    </a:lnTo>
                    <a:lnTo>
                      <a:pt x="826" y="33191"/>
                    </a:lnTo>
                    <a:lnTo>
                      <a:pt x="661" y="34159"/>
                    </a:lnTo>
                    <a:lnTo>
                      <a:pt x="606" y="34511"/>
                    </a:lnTo>
                    <a:lnTo>
                      <a:pt x="1552" y="34698"/>
                    </a:lnTo>
                    <a:lnTo>
                      <a:pt x="2475" y="34852"/>
                    </a:lnTo>
                    <a:lnTo>
                      <a:pt x="3388" y="34984"/>
                    </a:lnTo>
                    <a:lnTo>
                      <a:pt x="4279" y="35105"/>
                    </a:lnTo>
                    <a:lnTo>
                      <a:pt x="5159" y="35193"/>
                    </a:lnTo>
                    <a:lnTo>
                      <a:pt x="6006" y="35270"/>
                    </a:lnTo>
                    <a:lnTo>
                      <a:pt x="6841" y="35336"/>
                    </a:lnTo>
                    <a:lnTo>
                      <a:pt x="7655" y="35380"/>
                    </a:lnTo>
                    <a:lnTo>
                      <a:pt x="8436" y="35402"/>
                    </a:lnTo>
                    <a:lnTo>
                      <a:pt x="9206" y="35424"/>
                    </a:lnTo>
                    <a:lnTo>
                      <a:pt x="9943" y="35424"/>
                    </a:lnTo>
                    <a:lnTo>
                      <a:pt x="10658" y="35413"/>
                    </a:lnTo>
                    <a:lnTo>
                      <a:pt x="11351" y="35391"/>
                    </a:lnTo>
                    <a:lnTo>
                      <a:pt x="12010" y="35358"/>
                    </a:lnTo>
                    <a:lnTo>
                      <a:pt x="12648" y="35325"/>
                    </a:lnTo>
                    <a:lnTo>
                      <a:pt x="13253" y="35281"/>
                    </a:lnTo>
                    <a:lnTo>
                      <a:pt x="13825" y="35226"/>
                    </a:lnTo>
                    <a:lnTo>
                      <a:pt x="14375" y="35171"/>
                    </a:lnTo>
                    <a:lnTo>
                      <a:pt x="14881" y="35116"/>
                    </a:lnTo>
                    <a:lnTo>
                      <a:pt x="15365" y="35050"/>
                    </a:lnTo>
                    <a:lnTo>
                      <a:pt x="16223" y="34929"/>
                    </a:lnTo>
                    <a:lnTo>
                      <a:pt x="16948" y="34797"/>
                    </a:lnTo>
                    <a:lnTo>
                      <a:pt x="17520" y="34687"/>
                    </a:lnTo>
                    <a:lnTo>
                      <a:pt x="17938" y="34599"/>
                    </a:lnTo>
                    <a:lnTo>
                      <a:pt x="18279" y="34511"/>
                    </a:lnTo>
                    <a:lnTo>
                      <a:pt x="18224" y="34038"/>
                    </a:lnTo>
                    <a:lnTo>
                      <a:pt x="18092" y="32773"/>
                    </a:lnTo>
                    <a:lnTo>
                      <a:pt x="18004" y="31904"/>
                    </a:lnTo>
                    <a:lnTo>
                      <a:pt x="17916" y="30915"/>
                    </a:lnTo>
                    <a:lnTo>
                      <a:pt x="17817" y="29826"/>
                    </a:lnTo>
                    <a:lnTo>
                      <a:pt x="17740" y="28671"/>
                    </a:lnTo>
                    <a:lnTo>
                      <a:pt x="17674" y="27483"/>
                    </a:lnTo>
                    <a:lnTo>
                      <a:pt x="17619" y="26274"/>
                    </a:lnTo>
                    <a:lnTo>
                      <a:pt x="17608" y="25680"/>
                    </a:lnTo>
                    <a:lnTo>
                      <a:pt x="17597" y="25075"/>
                    </a:lnTo>
                    <a:lnTo>
                      <a:pt x="17586" y="24492"/>
                    </a:lnTo>
                    <a:lnTo>
                      <a:pt x="17597" y="23920"/>
                    </a:lnTo>
                    <a:lnTo>
                      <a:pt x="17608" y="23370"/>
                    </a:lnTo>
                    <a:lnTo>
                      <a:pt x="17630" y="22831"/>
                    </a:lnTo>
                    <a:lnTo>
                      <a:pt x="17663" y="22325"/>
                    </a:lnTo>
                    <a:lnTo>
                      <a:pt x="17707" y="21841"/>
                    </a:lnTo>
                    <a:lnTo>
                      <a:pt x="17762" y="21380"/>
                    </a:lnTo>
                    <a:lnTo>
                      <a:pt x="17828" y="20962"/>
                    </a:lnTo>
                    <a:lnTo>
                      <a:pt x="17905" y="20577"/>
                    </a:lnTo>
                    <a:lnTo>
                      <a:pt x="18004" y="20225"/>
                    </a:lnTo>
                    <a:lnTo>
                      <a:pt x="18103" y="19895"/>
                    </a:lnTo>
                    <a:lnTo>
                      <a:pt x="18224" y="19565"/>
                    </a:lnTo>
                    <a:lnTo>
                      <a:pt x="18466" y="18916"/>
                    </a:lnTo>
                    <a:lnTo>
                      <a:pt x="18994" y="17574"/>
                    </a:lnTo>
                    <a:lnTo>
                      <a:pt x="19258" y="16893"/>
                    </a:lnTo>
                    <a:lnTo>
                      <a:pt x="19511" y="16189"/>
                    </a:lnTo>
                    <a:lnTo>
                      <a:pt x="19621" y="15837"/>
                    </a:lnTo>
                    <a:lnTo>
                      <a:pt x="19731" y="15485"/>
                    </a:lnTo>
                    <a:lnTo>
                      <a:pt x="19830" y="15122"/>
                    </a:lnTo>
                    <a:lnTo>
                      <a:pt x="19918" y="14759"/>
                    </a:lnTo>
                    <a:lnTo>
                      <a:pt x="19995" y="14385"/>
                    </a:lnTo>
                    <a:lnTo>
                      <a:pt x="20061" y="14011"/>
                    </a:lnTo>
                    <a:lnTo>
                      <a:pt x="20105" y="13637"/>
                    </a:lnTo>
                    <a:lnTo>
                      <a:pt x="20138" y="13252"/>
                    </a:lnTo>
                    <a:lnTo>
                      <a:pt x="20160" y="12867"/>
                    </a:lnTo>
                    <a:lnTo>
                      <a:pt x="20160" y="12471"/>
                    </a:lnTo>
                    <a:lnTo>
                      <a:pt x="20138" y="12065"/>
                    </a:lnTo>
                    <a:lnTo>
                      <a:pt x="20094" y="11658"/>
                    </a:lnTo>
                    <a:lnTo>
                      <a:pt x="20028" y="11251"/>
                    </a:lnTo>
                    <a:lnTo>
                      <a:pt x="19940" y="10833"/>
                    </a:lnTo>
                    <a:lnTo>
                      <a:pt x="19830" y="10404"/>
                    </a:lnTo>
                    <a:lnTo>
                      <a:pt x="19687" y="9964"/>
                    </a:lnTo>
                    <a:lnTo>
                      <a:pt x="19522" y="9524"/>
                    </a:lnTo>
                    <a:lnTo>
                      <a:pt x="19324" y="9084"/>
                    </a:lnTo>
                    <a:lnTo>
                      <a:pt x="19093" y="8622"/>
                    </a:lnTo>
                    <a:lnTo>
                      <a:pt x="18840" y="8160"/>
                    </a:lnTo>
                    <a:lnTo>
                      <a:pt x="18510" y="7632"/>
                    </a:lnTo>
                    <a:lnTo>
                      <a:pt x="18125" y="7050"/>
                    </a:lnTo>
                    <a:lnTo>
                      <a:pt x="17707" y="6423"/>
                    </a:lnTo>
                    <a:lnTo>
                      <a:pt x="17245" y="5763"/>
                    </a:lnTo>
                    <a:lnTo>
                      <a:pt x="16750" y="5081"/>
                    </a:lnTo>
                    <a:lnTo>
                      <a:pt x="16256" y="4410"/>
                    </a:lnTo>
                    <a:lnTo>
                      <a:pt x="15255" y="3079"/>
                    </a:lnTo>
                    <a:lnTo>
                      <a:pt x="14331" y="1881"/>
                    </a:lnTo>
                    <a:lnTo>
                      <a:pt x="13572" y="902"/>
                    </a:lnTo>
                    <a:lnTo>
                      <a:pt x="12857"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82" name="Google Shape;782;p24"/>
              <p:cNvSpPr/>
              <p:nvPr/>
            </p:nvSpPr>
            <p:spPr>
              <a:xfrm>
                <a:off x="3857938" y="2052903"/>
                <a:ext cx="193293" cy="150231"/>
              </a:xfrm>
              <a:custGeom>
                <a:avLst/>
                <a:gdLst/>
                <a:ahLst/>
                <a:cxnLst/>
                <a:rect l="l" t="t" r="r" b="b"/>
                <a:pathLst>
                  <a:path w="11307" h="8788" extrusionOk="0">
                    <a:moveTo>
                      <a:pt x="10735" y="0"/>
                    </a:moveTo>
                    <a:lnTo>
                      <a:pt x="10493" y="99"/>
                    </a:lnTo>
                    <a:lnTo>
                      <a:pt x="10251" y="209"/>
                    </a:lnTo>
                    <a:lnTo>
                      <a:pt x="10009" y="330"/>
                    </a:lnTo>
                    <a:lnTo>
                      <a:pt x="9767" y="462"/>
                    </a:lnTo>
                    <a:lnTo>
                      <a:pt x="9525" y="605"/>
                    </a:lnTo>
                    <a:lnTo>
                      <a:pt x="9283" y="748"/>
                    </a:lnTo>
                    <a:lnTo>
                      <a:pt x="8810" y="1067"/>
                    </a:lnTo>
                    <a:lnTo>
                      <a:pt x="8359" y="1386"/>
                    </a:lnTo>
                    <a:lnTo>
                      <a:pt x="7941" y="1694"/>
                    </a:lnTo>
                    <a:lnTo>
                      <a:pt x="7556" y="1980"/>
                    </a:lnTo>
                    <a:lnTo>
                      <a:pt x="7215" y="2222"/>
                    </a:lnTo>
                    <a:lnTo>
                      <a:pt x="7094" y="2299"/>
                    </a:lnTo>
                    <a:lnTo>
                      <a:pt x="6973" y="2376"/>
                    </a:lnTo>
                    <a:lnTo>
                      <a:pt x="6720" y="2497"/>
                    </a:lnTo>
                    <a:lnTo>
                      <a:pt x="6456" y="2596"/>
                    </a:lnTo>
                    <a:lnTo>
                      <a:pt x="6181" y="2684"/>
                    </a:lnTo>
                    <a:lnTo>
                      <a:pt x="5907" y="2761"/>
                    </a:lnTo>
                    <a:lnTo>
                      <a:pt x="5610" y="2827"/>
                    </a:lnTo>
                    <a:lnTo>
                      <a:pt x="4983" y="2970"/>
                    </a:lnTo>
                    <a:lnTo>
                      <a:pt x="4653" y="3047"/>
                    </a:lnTo>
                    <a:lnTo>
                      <a:pt x="4312" y="3146"/>
                    </a:lnTo>
                    <a:lnTo>
                      <a:pt x="3960" y="3256"/>
                    </a:lnTo>
                    <a:lnTo>
                      <a:pt x="3597" y="3388"/>
                    </a:lnTo>
                    <a:lnTo>
                      <a:pt x="3223" y="3541"/>
                    </a:lnTo>
                    <a:lnTo>
                      <a:pt x="2838" y="3739"/>
                    </a:lnTo>
                    <a:lnTo>
                      <a:pt x="2640" y="3849"/>
                    </a:lnTo>
                    <a:lnTo>
                      <a:pt x="2442" y="3970"/>
                    </a:lnTo>
                    <a:lnTo>
                      <a:pt x="2233" y="4102"/>
                    </a:lnTo>
                    <a:lnTo>
                      <a:pt x="2024" y="4234"/>
                    </a:lnTo>
                    <a:lnTo>
                      <a:pt x="1881" y="4344"/>
                    </a:lnTo>
                    <a:lnTo>
                      <a:pt x="1749" y="4454"/>
                    </a:lnTo>
                    <a:lnTo>
                      <a:pt x="1617" y="4575"/>
                    </a:lnTo>
                    <a:lnTo>
                      <a:pt x="1496" y="4696"/>
                    </a:lnTo>
                    <a:lnTo>
                      <a:pt x="1386" y="4828"/>
                    </a:lnTo>
                    <a:lnTo>
                      <a:pt x="1266" y="4960"/>
                    </a:lnTo>
                    <a:lnTo>
                      <a:pt x="1167" y="5092"/>
                    </a:lnTo>
                    <a:lnTo>
                      <a:pt x="1068" y="5235"/>
                    </a:lnTo>
                    <a:lnTo>
                      <a:pt x="892" y="5532"/>
                    </a:lnTo>
                    <a:lnTo>
                      <a:pt x="727" y="5829"/>
                    </a:lnTo>
                    <a:lnTo>
                      <a:pt x="584" y="6137"/>
                    </a:lnTo>
                    <a:lnTo>
                      <a:pt x="463" y="6456"/>
                    </a:lnTo>
                    <a:lnTo>
                      <a:pt x="364" y="6775"/>
                    </a:lnTo>
                    <a:lnTo>
                      <a:pt x="276" y="7094"/>
                    </a:lnTo>
                    <a:lnTo>
                      <a:pt x="199" y="7402"/>
                    </a:lnTo>
                    <a:lnTo>
                      <a:pt x="133" y="7710"/>
                    </a:lnTo>
                    <a:lnTo>
                      <a:pt x="89" y="7996"/>
                    </a:lnTo>
                    <a:lnTo>
                      <a:pt x="45" y="8281"/>
                    </a:lnTo>
                    <a:lnTo>
                      <a:pt x="23" y="8545"/>
                    </a:lnTo>
                    <a:lnTo>
                      <a:pt x="1" y="8787"/>
                    </a:lnTo>
                    <a:lnTo>
                      <a:pt x="1" y="8787"/>
                    </a:lnTo>
                    <a:lnTo>
                      <a:pt x="683" y="8226"/>
                    </a:lnTo>
                    <a:lnTo>
                      <a:pt x="1277" y="7765"/>
                    </a:lnTo>
                    <a:lnTo>
                      <a:pt x="1540" y="7567"/>
                    </a:lnTo>
                    <a:lnTo>
                      <a:pt x="1771" y="7402"/>
                    </a:lnTo>
                    <a:lnTo>
                      <a:pt x="1980" y="7270"/>
                    </a:lnTo>
                    <a:lnTo>
                      <a:pt x="2167" y="7171"/>
                    </a:lnTo>
                    <a:lnTo>
                      <a:pt x="2673" y="6918"/>
                    </a:lnTo>
                    <a:lnTo>
                      <a:pt x="3256" y="6599"/>
                    </a:lnTo>
                    <a:lnTo>
                      <a:pt x="3916" y="6236"/>
                    </a:lnTo>
                    <a:lnTo>
                      <a:pt x="4620" y="5840"/>
                    </a:lnTo>
                    <a:lnTo>
                      <a:pt x="5357" y="5400"/>
                    </a:lnTo>
                    <a:lnTo>
                      <a:pt x="6115" y="4938"/>
                    </a:lnTo>
                    <a:lnTo>
                      <a:pt x="6874" y="4465"/>
                    </a:lnTo>
                    <a:lnTo>
                      <a:pt x="7622" y="3981"/>
                    </a:lnTo>
                    <a:lnTo>
                      <a:pt x="8348" y="3508"/>
                    </a:lnTo>
                    <a:lnTo>
                      <a:pt x="9019" y="3036"/>
                    </a:lnTo>
                    <a:lnTo>
                      <a:pt x="9635" y="2574"/>
                    </a:lnTo>
                    <a:lnTo>
                      <a:pt x="9921" y="2365"/>
                    </a:lnTo>
                    <a:lnTo>
                      <a:pt x="10185" y="2156"/>
                    </a:lnTo>
                    <a:lnTo>
                      <a:pt x="10427" y="1947"/>
                    </a:lnTo>
                    <a:lnTo>
                      <a:pt x="10636" y="1760"/>
                    </a:lnTo>
                    <a:lnTo>
                      <a:pt x="10823" y="1573"/>
                    </a:lnTo>
                    <a:lnTo>
                      <a:pt x="10987" y="1408"/>
                    </a:lnTo>
                    <a:lnTo>
                      <a:pt x="11119" y="1254"/>
                    </a:lnTo>
                    <a:lnTo>
                      <a:pt x="11218" y="1111"/>
                    </a:lnTo>
                    <a:lnTo>
                      <a:pt x="11273" y="979"/>
                    </a:lnTo>
                    <a:lnTo>
                      <a:pt x="11295" y="924"/>
                    </a:lnTo>
                    <a:lnTo>
                      <a:pt x="11306" y="869"/>
                    </a:lnTo>
                    <a:lnTo>
                      <a:pt x="11306" y="726"/>
                    </a:lnTo>
                    <a:lnTo>
                      <a:pt x="11284" y="594"/>
                    </a:lnTo>
                    <a:lnTo>
                      <a:pt x="11240" y="473"/>
                    </a:lnTo>
                    <a:lnTo>
                      <a:pt x="11174" y="363"/>
                    </a:lnTo>
                    <a:lnTo>
                      <a:pt x="11086" y="253"/>
                    </a:lnTo>
                    <a:lnTo>
                      <a:pt x="10987" y="165"/>
                    </a:lnTo>
                    <a:lnTo>
                      <a:pt x="10877" y="77"/>
                    </a:lnTo>
                    <a:lnTo>
                      <a:pt x="10735" y="0"/>
                    </a:lnTo>
                    <a:close/>
                  </a:path>
                </a:pathLst>
              </a:custGeom>
              <a:solidFill>
                <a:srgbClr val="FFB8B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83" name="Google Shape;783;p24"/>
              <p:cNvSpPr/>
              <p:nvPr/>
            </p:nvSpPr>
            <p:spPr>
              <a:xfrm>
                <a:off x="3198413" y="1646623"/>
                <a:ext cx="157189" cy="233706"/>
              </a:xfrm>
              <a:custGeom>
                <a:avLst/>
                <a:gdLst/>
                <a:ahLst/>
                <a:cxnLst/>
                <a:rect l="l" t="t" r="r" b="b"/>
                <a:pathLst>
                  <a:path w="9195" h="13671" extrusionOk="0">
                    <a:moveTo>
                      <a:pt x="3861" y="0"/>
                    </a:moveTo>
                    <a:lnTo>
                      <a:pt x="1" y="9359"/>
                    </a:lnTo>
                    <a:lnTo>
                      <a:pt x="8282" y="13670"/>
                    </a:lnTo>
                    <a:lnTo>
                      <a:pt x="8403" y="13384"/>
                    </a:lnTo>
                    <a:lnTo>
                      <a:pt x="8502" y="13109"/>
                    </a:lnTo>
                    <a:lnTo>
                      <a:pt x="8612" y="12824"/>
                    </a:lnTo>
                    <a:lnTo>
                      <a:pt x="8700" y="12538"/>
                    </a:lnTo>
                    <a:lnTo>
                      <a:pt x="8788" y="12252"/>
                    </a:lnTo>
                    <a:lnTo>
                      <a:pt x="8854" y="11977"/>
                    </a:lnTo>
                    <a:lnTo>
                      <a:pt x="8931" y="11691"/>
                    </a:lnTo>
                    <a:lnTo>
                      <a:pt x="8986" y="11405"/>
                    </a:lnTo>
                    <a:lnTo>
                      <a:pt x="9041" y="11119"/>
                    </a:lnTo>
                    <a:lnTo>
                      <a:pt x="9085" y="10833"/>
                    </a:lnTo>
                    <a:lnTo>
                      <a:pt x="9118" y="10547"/>
                    </a:lnTo>
                    <a:lnTo>
                      <a:pt x="9151" y="10272"/>
                    </a:lnTo>
                    <a:lnTo>
                      <a:pt x="9173" y="9986"/>
                    </a:lnTo>
                    <a:lnTo>
                      <a:pt x="9184" y="9700"/>
                    </a:lnTo>
                    <a:lnTo>
                      <a:pt x="9195" y="9425"/>
                    </a:lnTo>
                    <a:lnTo>
                      <a:pt x="9195" y="9150"/>
                    </a:lnTo>
                    <a:lnTo>
                      <a:pt x="9184" y="8864"/>
                    </a:lnTo>
                    <a:lnTo>
                      <a:pt x="9173" y="8589"/>
                    </a:lnTo>
                    <a:lnTo>
                      <a:pt x="9129" y="8040"/>
                    </a:lnTo>
                    <a:lnTo>
                      <a:pt x="9063" y="7501"/>
                    </a:lnTo>
                    <a:lnTo>
                      <a:pt x="8964" y="6973"/>
                    </a:lnTo>
                    <a:lnTo>
                      <a:pt x="8854" y="6445"/>
                    </a:lnTo>
                    <a:lnTo>
                      <a:pt x="8711" y="5939"/>
                    </a:lnTo>
                    <a:lnTo>
                      <a:pt x="8557" y="5444"/>
                    </a:lnTo>
                    <a:lnTo>
                      <a:pt x="8381" y="4949"/>
                    </a:lnTo>
                    <a:lnTo>
                      <a:pt x="8183" y="4487"/>
                    </a:lnTo>
                    <a:lnTo>
                      <a:pt x="7974" y="4025"/>
                    </a:lnTo>
                    <a:lnTo>
                      <a:pt x="7754" y="3596"/>
                    </a:lnTo>
                    <a:lnTo>
                      <a:pt x="7512" y="3168"/>
                    </a:lnTo>
                    <a:lnTo>
                      <a:pt x="7248" y="2772"/>
                    </a:lnTo>
                    <a:lnTo>
                      <a:pt x="6984" y="2398"/>
                    </a:lnTo>
                    <a:lnTo>
                      <a:pt x="6709" y="2035"/>
                    </a:lnTo>
                    <a:lnTo>
                      <a:pt x="6413" y="1705"/>
                    </a:lnTo>
                    <a:lnTo>
                      <a:pt x="6116" y="1386"/>
                    </a:lnTo>
                    <a:lnTo>
                      <a:pt x="5808" y="1111"/>
                    </a:lnTo>
                    <a:lnTo>
                      <a:pt x="5500" y="847"/>
                    </a:lnTo>
                    <a:lnTo>
                      <a:pt x="5181" y="616"/>
                    </a:lnTo>
                    <a:lnTo>
                      <a:pt x="5016" y="517"/>
                    </a:lnTo>
                    <a:lnTo>
                      <a:pt x="4851" y="418"/>
                    </a:lnTo>
                    <a:lnTo>
                      <a:pt x="4686" y="330"/>
                    </a:lnTo>
                    <a:lnTo>
                      <a:pt x="4521" y="242"/>
                    </a:lnTo>
                    <a:lnTo>
                      <a:pt x="4356" y="165"/>
                    </a:lnTo>
                    <a:lnTo>
                      <a:pt x="4191" y="99"/>
                    </a:lnTo>
                    <a:lnTo>
                      <a:pt x="4026" y="44"/>
                    </a:lnTo>
                    <a:lnTo>
                      <a:pt x="3861" y="0"/>
                    </a:lnTo>
                    <a:close/>
                  </a:path>
                </a:pathLst>
              </a:custGeom>
              <a:solidFill>
                <a:srgbClr val="4343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84" name="Google Shape;784;p24"/>
              <p:cNvSpPr/>
              <p:nvPr/>
            </p:nvSpPr>
            <p:spPr>
              <a:xfrm>
                <a:off x="3057977" y="1717875"/>
                <a:ext cx="309283" cy="424725"/>
              </a:xfrm>
              <a:custGeom>
                <a:avLst/>
                <a:gdLst/>
                <a:ahLst/>
                <a:cxnLst/>
                <a:rect l="l" t="t" r="r" b="b"/>
                <a:pathLst>
                  <a:path w="18092" h="24845" extrusionOk="0">
                    <a:moveTo>
                      <a:pt x="10998" y="0"/>
                    </a:moveTo>
                    <a:lnTo>
                      <a:pt x="1" y="8908"/>
                    </a:lnTo>
                    <a:lnTo>
                      <a:pt x="1012" y="18718"/>
                    </a:lnTo>
                    <a:lnTo>
                      <a:pt x="946" y="24844"/>
                    </a:lnTo>
                    <a:lnTo>
                      <a:pt x="9679" y="24844"/>
                    </a:lnTo>
                    <a:lnTo>
                      <a:pt x="9580" y="23744"/>
                    </a:lnTo>
                    <a:lnTo>
                      <a:pt x="9459" y="22315"/>
                    </a:lnTo>
                    <a:lnTo>
                      <a:pt x="9327" y="20533"/>
                    </a:lnTo>
                    <a:lnTo>
                      <a:pt x="9525" y="20566"/>
                    </a:lnTo>
                    <a:lnTo>
                      <a:pt x="9800" y="20588"/>
                    </a:lnTo>
                    <a:lnTo>
                      <a:pt x="10184" y="20610"/>
                    </a:lnTo>
                    <a:lnTo>
                      <a:pt x="10712" y="20621"/>
                    </a:lnTo>
                    <a:lnTo>
                      <a:pt x="11383" y="20621"/>
                    </a:lnTo>
                    <a:lnTo>
                      <a:pt x="12208" y="20588"/>
                    </a:lnTo>
                    <a:lnTo>
                      <a:pt x="13187" y="20533"/>
                    </a:lnTo>
                    <a:lnTo>
                      <a:pt x="13451" y="20500"/>
                    </a:lnTo>
                    <a:lnTo>
                      <a:pt x="13693" y="20456"/>
                    </a:lnTo>
                    <a:lnTo>
                      <a:pt x="13924" y="20390"/>
                    </a:lnTo>
                    <a:lnTo>
                      <a:pt x="14144" y="20302"/>
                    </a:lnTo>
                    <a:lnTo>
                      <a:pt x="14353" y="20192"/>
                    </a:lnTo>
                    <a:lnTo>
                      <a:pt x="14540" y="20071"/>
                    </a:lnTo>
                    <a:lnTo>
                      <a:pt x="14716" y="19939"/>
                    </a:lnTo>
                    <a:lnTo>
                      <a:pt x="14880" y="19796"/>
                    </a:lnTo>
                    <a:lnTo>
                      <a:pt x="15045" y="19631"/>
                    </a:lnTo>
                    <a:lnTo>
                      <a:pt x="15188" y="19455"/>
                    </a:lnTo>
                    <a:lnTo>
                      <a:pt x="15320" y="19257"/>
                    </a:lnTo>
                    <a:lnTo>
                      <a:pt x="15452" y="19059"/>
                    </a:lnTo>
                    <a:lnTo>
                      <a:pt x="15573" y="18850"/>
                    </a:lnTo>
                    <a:lnTo>
                      <a:pt x="15683" y="18630"/>
                    </a:lnTo>
                    <a:lnTo>
                      <a:pt x="15782" y="18399"/>
                    </a:lnTo>
                    <a:lnTo>
                      <a:pt x="15870" y="18158"/>
                    </a:lnTo>
                    <a:lnTo>
                      <a:pt x="15958" y="17916"/>
                    </a:lnTo>
                    <a:lnTo>
                      <a:pt x="16046" y="17663"/>
                    </a:lnTo>
                    <a:lnTo>
                      <a:pt x="16112" y="17399"/>
                    </a:lnTo>
                    <a:lnTo>
                      <a:pt x="16189" y="17135"/>
                    </a:lnTo>
                    <a:lnTo>
                      <a:pt x="16310" y="16596"/>
                    </a:lnTo>
                    <a:lnTo>
                      <a:pt x="16420" y="16035"/>
                    </a:lnTo>
                    <a:lnTo>
                      <a:pt x="16530" y="15485"/>
                    </a:lnTo>
                    <a:lnTo>
                      <a:pt x="16618" y="14924"/>
                    </a:lnTo>
                    <a:lnTo>
                      <a:pt x="16805" y="13846"/>
                    </a:lnTo>
                    <a:lnTo>
                      <a:pt x="16904" y="13330"/>
                    </a:lnTo>
                    <a:lnTo>
                      <a:pt x="17014" y="12824"/>
                    </a:lnTo>
                    <a:lnTo>
                      <a:pt x="17234" y="11867"/>
                    </a:lnTo>
                    <a:lnTo>
                      <a:pt x="17443" y="10976"/>
                    </a:lnTo>
                    <a:lnTo>
                      <a:pt x="17652" y="10195"/>
                    </a:lnTo>
                    <a:lnTo>
                      <a:pt x="17828" y="9546"/>
                    </a:lnTo>
                    <a:lnTo>
                      <a:pt x="17971" y="9051"/>
                    </a:lnTo>
                    <a:lnTo>
                      <a:pt x="18092" y="8634"/>
                    </a:lnTo>
                    <a:lnTo>
                      <a:pt x="17817" y="8656"/>
                    </a:lnTo>
                    <a:lnTo>
                      <a:pt x="17564" y="8656"/>
                    </a:lnTo>
                    <a:lnTo>
                      <a:pt x="17311" y="8645"/>
                    </a:lnTo>
                    <a:lnTo>
                      <a:pt x="17080" y="8623"/>
                    </a:lnTo>
                    <a:lnTo>
                      <a:pt x="16871" y="8590"/>
                    </a:lnTo>
                    <a:lnTo>
                      <a:pt x="16662" y="8535"/>
                    </a:lnTo>
                    <a:lnTo>
                      <a:pt x="16475" y="8469"/>
                    </a:lnTo>
                    <a:lnTo>
                      <a:pt x="16299" y="8392"/>
                    </a:lnTo>
                    <a:lnTo>
                      <a:pt x="16134" y="8304"/>
                    </a:lnTo>
                    <a:lnTo>
                      <a:pt x="15969" y="8205"/>
                    </a:lnTo>
                    <a:lnTo>
                      <a:pt x="15826" y="8095"/>
                    </a:lnTo>
                    <a:lnTo>
                      <a:pt x="15694" y="7974"/>
                    </a:lnTo>
                    <a:lnTo>
                      <a:pt x="15562" y="7853"/>
                    </a:lnTo>
                    <a:lnTo>
                      <a:pt x="15441" y="7710"/>
                    </a:lnTo>
                    <a:lnTo>
                      <a:pt x="15331" y="7567"/>
                    </a:lnTo>
                    <a:lnTo>
                      <a:pt x="15232" y="7413"/>
                    </a:lnTo>
                    <a:lnTo>
                      <a:pt x="15133" y="7248"/>
                    </a:lnTo>
                    <a:lnTo>
                      <a:pt x="15045" y="7083"/>
                    </a:lnTo>
                    <a:lnTo>
                      <a:pt x="14957" y="6907"/>
                    </a:lnTo>
                    <a:lnTo>
                      <a:pt x="14880" y="6731"/>
                    </a:lnTo>
                    <a:lnTo>
                      <a:pt x="14727" y="6357"/>
                    </a:lnTo>
                    <a:lnTo>
                      <a:pt x="14584" y="5972"/>
                    </a:lnTo>
                    <a:lnTo>
                      <a:pt x="14331" y="5180"/>
                    </a:lnTo>
                    <a:lnTo>
                      <a:pt x="14199" y="4784"/>
                    </a:lnTo>
                    <a:lnTo>
                      <a:pt x="14056" y="4388"/>
                    </a:lnTo>
                    <a:lnTo>
                      <a:pt x="13979" y="4190"/>
                    </a:lnTo>
                    <a:lnTo>
                      <a:pt x="13902" y="3993"/>
                    </a:lnTo>
                    <a:lnTo>
                      <a:pt x="13704" y="3597"/>
                    </a:lnTo>
                    <a:lnTo>
                      <a:pt x="13495" y="3212"/>
                    </a:lnTo>
                    <a:lnTo>
                      <a:pt x="13264" y="2816"/>
                    </a:lnTo>
                    <a:lnTo>
                      <a:pt x="13011" y="2442"/>
                    </a:lnTo>
                    <a:lnTo>
                      <a:pt x="12758" y="2079"/>
                    </a:lnTo>
                    <a:lnTo>
                      <a:pt x="12494" y="1738"/>
                    </a:lnTo>
                    <a:lnTo>
                      <a:pt x="12241" y="1408"/>
                    </a:lnTo>
                    <a:lnTo>
                      <a:pt x="11999" y="1111"/>
                    </a:lnTo>
                    <a:lnTo>
                      <a:pt x="11768" y="836"/>
                    </a:lnTo>
                    <a:lnTo>
                      <a:pt x="11372" y="396"/>
                    </a:lnTo>
                    <a:lnTo>
                      <a:pt x="11097" y="110"/>
                    </a:lnTo>
                    <a:lnTo>
                      <a:pt x="10998" y="0"/>
                    </a:lnTo>
                    <a:close/>
                  </a:path>
                </a:pathLst>
              </a:custGeom>
              <a:solidFill>
                <a:srgbClr val="FFB8B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85" name="Google Shape;785;p24"/>
              <p:cNvSpPr/>
              <p:nvPr/>
            </p:nvSpPr>
            <p:spPr>
              <a:xfrm>
                <a:off x="2816955" y="1569730"/>
                <a:ext cx="227124" cy="241980"/>
              </a:xfrm>
              <a:custGeom>
                <a:avLst/>
                <a:gdLst/>
                <a:ahLst/>
                <a:cxnLst/>
                <a:rect l="l" t="t" r="r" b="b"/>
                <a:pathLst>
                  <a:path w="13286" h="14155" extrusionOk="0">
                    <a:moveTo>
                      <a:pt x="6390" y="0"/>
                    </a:moveTo>
                    <a:lnTo>
                      <a:pt x="6082" y="11"/>
                    </a:lnTo>
                    <a:lnTo>
                      <a:pt x="5774" y="44"/>
                    </a:lnTo>
                    <a:lnTo>
                      <a:pt x="5477" y="99"/>
                    </a:lnTo>
                    <a:lnTo>
                      <a:pt x="5169" y="165"/>
                    </a:lnTo>
                    <a:lnTo>
                      <a:pt x="4873" y="253"/>
                    </a:lnTo>
                    <a:lnTo>
                      <a:pt x="4576" y="363"/>
                    </a:lnTo>
                    <a:lnTo>
                      <a:pt x="4279" y="484"/>
                    </a:lnTo>
                    <a:lnTo>
                      <a:pt x="3993" y="616"/>
                    </a:lnTo>
                    <a:lnTo>
                      <a:pt x="3707" y="781"/>
                    </a:lnTo>
                    <a:lnTo>
                      <a:pt x="3432" y="957"/>
                    </a:lnTo>
                    <a:lnTo>
                      <a:pt x="3157" y="1155"/>
                    </a:lnTo>
                    <a:lnTo>
                      <a:pt x="2882" y="1364"/>
                    </a:lnTo>
                    <a:lnTo>
                      <a:pt x="2618" y="1606"/>
                    </a:lnTo>
                    <a:lnTo>
                      <a:pt x="2354" y="1859"/>
                    </a:lnTo>
                    <a:lnTo>
                      <a:pt x="2101" y="2134"/>
                    </a:lnTo>
                    <a:lnTo>
                      <a:pt x="1859" y="2420"/>
                    </a:lnTo>
                    <a:lnTo>
                      <a:pt x="1617" y="2739"/>
                    </a:lnTo>
                    <a:lnTo>
                      <a:pt x="1386" y="3069"/>
                    </a:lnTo>
                    <a:lnTo>
                      <a:pt x="1166" y="3420"/>
                    </a:lnTo>
                    <a:lnTo>
                      <a:pt x="946" y="3794"/>
                    </a:lnTo>
                    <a:lnTo>
                      <a:pt x="759" y="4168"/>
                    </a:lnTo>
                    <a:lnTo>
                      <a:pt x="583" y="4553"/>
                    </a:lnTo>
                    <a:lnTo>
                      <a:pt x="440" y="4927"/>
                    </a:lnTo>
                    <a:lnTo>
                      <a:pt x="308" y="5312"/>
                    </a:lnTo>
                    <a:lnTo>
                      <a:pt x="210" y="5686"/>
                    </a:lnTo>
                    <a:lnTo>
                      <a:pt x="133" y="6060"/>
                    </a:lnTo>
                    <a:lnTo>
                      <a:pt x="67" y="6445"/>
                    </a:lnTo>
                    <a:lnTo>
                      <a:pt x="23" y="6819"/>
                    </a:lnTo>
                    <a:lnTo>
                      <a:pt x="1" y="7182"/>
                    </a:lnTo>
                    <a:lnTo>
                      <a:pt x="1" y="7556"/>
                    </a:lnTo>
                    <a:lnTo>
                      <a:pt x="12" y="7918"/>
                    </a:lnTo>
                    <a:lnTo>
                      <a:pt x="45" y="8281"/>
                    </a:lnTo>
                    <a:lnTo>
                      <a:pt x="100" y="8633"/>
                    </a:lnTo>
                    <a:lnTo>
                      <a:pt x="166" y="8985"/>
                    </a:lnTo>
                    <a:lnTo>
                      <a:pt x="254" y="9326"/>
                    </a:lnTo>
                    <a:lnTo>
                      <a:pt x="352" y="9656"/>
                    </a:lnTo>
                    <a:lnTo>
                      <a:pt x="462" y="9986"/>
                    </a:lnTo>
                    <a:lnTo>
                      <a:pt x="594" y="10305"/>
                    </a:lnTo>
                    <a:lnTo>
                      <a:pt x="726" y="10624"/>
                    </a:lnTo>
                    <a:lnTo>
                      <a:pt x="880" y="10921"/>
                    </a:lnTo>
                    <a:lnTo>
                      <a:pt x="1056" y="11218"/>
                    </a:lnTo>
                    <a:lnTo>
                      <a:pt x="1232" y="11504"/>
                    </a:lnTo>
                    <a:lnTo>
                      <a:pt x="1419" y="11779"/>
                    </a:lnTo>
                    <a:lnTo>
                      <a:pt x="1628" y="12043"/>
                    </a:lnTo>
                    <a:lnTo>
                      <a:pt x="1837" y="12285"/>
                    </a:lnTo>
                    <a:lnTo>
                      <a:pt x="2057" y="12527"/>
                    </a:lnTo>
                    <a:lnTo>
                      <a:pt x="2288" y="12746"/>
                    </a:lnTo>
                    <a:lnTo>
                      <a:pt x="2530" y="12955"/>
                    </a:lnTo>
                    <a:lnTo>
                      <a:pt x="2772" y="13153"/>
                    </a:lnTo>
                    <a:lnTo>
                      <a:pt x="3025" y="13329"/>
                    </a:lnTo>
                    <a:lnTo>
                      <a:pt x="3289" y="13494"/>
                    </a:lnTo>
                    <a:lnTo>
                      <a:pt x="3553" y="13648"/>
                    </a:lnTo>
                    <a:lnTo>
                      <a:pt x="3839" y="13769"/>
                    </a:lnTo>
                    <a:lnTo>
                      <a:pt x="4125" y="13879"/>
                    </a:lnTo>
                    <a:lnTo>
                      <a:pt x="4411" y="13967"/>
                    </a:lnTo>
                    <a:lnTo>
                      <a:pt x="4719" y="14044"/>
                    </a:lnTo>
                    <a:lnTo>
                      <a:pt x="5016" y="14088"/>
                    </a:lnTo>
                    <a:lnTo>
                      <a:pt x="5334" y="14132"/>
                    </a:lnTo>
                    <a:lnTo>
                      <a:pt x="5642" y="14154"/>
                    </a:lnTo>
                    <a:lnTo>
                      <a:pt x="6280" y="14154"/>
                    </a:lnTo>
                    <a:lnTo>
                      <a:pt x="6599" y="14132"/>
                    </a:lnTo>
                    <a:lnTo>
                      <a:pt x="6918" y="14099"/>
                    </a:lnTo>
                    <a:lnTo>
                      <a:pt x="7226" y="14055"/>
                    </a:lnTo>
                    <a:lnTo>
                      <a:pt x="7534" y="14011"/>
                    </a:lnTo>
                    <a:lnTo>
                      <a:pt x="7842" y="13956"/>
                    </a:lnTo>
                    <a:lnTo>
                      <a:pt x="8139" y="13890"/>
                    </a:lnTo>
                    <a:lnTo>
                      <a:pt x="8436" y="13824"/>
                    </a:lnTo>
                    <a:lnTo>
                      <a:pt x="8997" y="13670"/>
                    </a:lnTo>
                    <a:lnTo>
                      <a:pt x="9503" y="13516"/>
                    </a:lnTo>
                    <a:lnTo>
                      <a:pt x="9964" y="13362"/>
                    </a:lnTo>
                    <a:lnTo>
                      <a:pt x="10360" y="13208"/>
                    </a:lnTo>
                    <a:lnTo>
                      <a:pt x="10690" y="13076"/>
                    </a:lnTo>
                    <a:lnTo>
                      <a:pt x="10932" y="12977"/>
                    </a:lnTo>
                    <a:lnTo>
                      <a:pt x="11141" y="12878"/>
                    </a:lnTo>
                    <a:lnTo>
                      <a:pt x="13231" y="7907"/>
                    </a:lnTo>
                    <a:lnTo>
                      <a:pt x="13253" y="7710"/>
                    </a:lnTo>
                    <a:lnTo>
                      <a:pt x="13275" y="7479"/>
                    </a:lnTo>
                    <a:lnTo>
                      <a:pt x="13286" y="7171"/>
                    </a:lnTo>
                    <a:lnTo>
                      <a:pt x="13286" y="6808"/>
                    </a:lnTo>
                    <a:lnTo>
                      <a:pt x="13264" y="6379"/>
                    </a:lnTo>
                    <a:lnTo>
                      <a:pt x="13242" y="6148"/>
                    </a:lnTo>
                    <a:lnTo>
                      <a:pt x="13209" y="5906"/>
                    </a:lnTo>
                    <a:lnTo>
                      <a:pt x="13176" y="5653"/>
                    </a:lnTo>
                    <a:lnTo>
                      <a:pt x="13121" y="5389"/>
                    </a:lnTo>
                    <a:lnTo>
                      <a:pt x="13055" y="5125"/>
                    </a:lnTo>
                    <a:lnTo>
                      <a:pt x="12978" y="4850"/>
                    </a:lnTo>
                    <a:lnTo>
                      <a:pt x="12890" y="4575"/>
                    </a:lnTo>
                    <a:lnTo>
                      <a:pt x="12791" y="4289"/>
                    </a:lnTo>
                    <a:lnTo>
                      <a:pt x="12670" y="4003"/>
                    </a:lnTo>
                    <a:lnTo>
                      <a:pt x="12538" y="3717"/>
                    </a:lnTo>
                    <a:lnTo>
                      <a:pt x="12384" y="3431"/>
                    </a:lnTo>
                    <a:lnTo>
                      <a:pt x="12208" y="3145"/>
                    </a:lnTo>
                    <a:lnTo>
                      <a:pt x="12010" y="2871"/>
                    </a:lnTo>
                    <a:lnTo>
                      <a:pt x="11801" y="2585"/>
                    </a:lnTo>
                    <a:lnTo>
                      <a:pt x="11570" y="2310"/>
                    </a:lnTo>
                    <a:lnTo>
                      <a:pt x="11306" y="2046"/>
                    </a:lnTo>
                    <a:lnTo>
                      <a:pt x="11031" y="1782"/>
                    </a:lnTo>
                    <a:lnTo>
                      <a:pt x="10723" y="1529"/>
                    </a:lnTo>
                    <a:lnTo>
                      <a:pt x="10393" y="1287"/>
                    </a:lnTo>
                    <a:lnTo>
                      <a:pt x="10030" y="1056"/>
                    </a:lnTo>
                    <a:lnTo>
                      <a:pt x="9745" y="880"/>
                    </a:lnTo>
                    <a:lnTo>
                      <a:pt x="9448" y="726"/>
                    </a:lnTo>
                    <a:lnTo>
                      <a:pt x="9151" y="583"/>
                    </a:lnTo>
                    <a:lnTo>
                      <a:pt x="8843" y="451"/>
                    </a:lnTo>
                    <a:lnTo>
                      <a:pt x="8535" y="341"/>
                    </a:lnTo>
                    <a:lnTo>
                      <a:pt x="8238" y="242"/>
                    </a:lnTo>
                    <a:lnTo>
                      <a:pt x="7930" y="165"/>
                    </a:lnTo>
                    <a:lnTo>
                      <a:pt x="7622" y="99"/>
                    </a:lnTo>
                    <a:lnTo>
                      <a:pt x="7314" y="44"/>
                    </a:lnTo>
                    <a:lnTo>
                      <a:pt x="7006" y="11"/>
                    </a:lnTo>
                    <a:lnTo>
                      <a:pt x="6698"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86" name="Google Shape;786;p24"/>
              <p:cNvSpPr/>
              <p:nvPr/>
            </p:nvSpPr>
            <p:spPr>
              <a:xfrm>
                <a:off x="3021514" y="2112120"/>
                <a:ext cx="249296" cy="106622"/>
              </a:xfrm>
              <a:custGeom>
                <a:avLst/>
                <a:gdLst/>
                <a:ahLst/>
                <a:cxnLst/>
                <a:rect l="l" t="t" r="r" b="b"/>
                <a:pathLst>
                  <a:path w="14583" h="6237" extrusionOk="0">
                    <a:moveTo>
                      <a:pt x="2134" y="0"/>
                    </a:moveTo>
                    <a:lnTo>
                      <a:pt x="2002" y="121"/>
                    </a:lnTo>
                    <a:lnTo>
                      <a:pt x="1672" y="473"/>
                    </a:lnTo>
                    <a:lnTo>
                      <a:pt x="1452" y="715"/>
                    </a:lnTo>
                    <a:lnTo>
                      <a:pt x="1221" y="990"/>
                    </a:lnTo>
                    <a:lnTo>
                      <a:pt x="979" y="1298"/>
                    </a:lnTo>
                    <a:lnTo>
                      <a:pt x="737" y="1628"/>
                    </a:lnTo>
                    <a:lnTo>
                      <a:pt x="627" y="1804"/>
                    </a:lnTo>
                    <a:lnTo>
                      <a:pt x="517" y="1980"/>
                    </a:lnTo>
                    <a:lnTo>
                      <a:pt x="418" y="2156"/>
                    </a:lnTo>
                    <a:lnTo>
                      <a:pt x="319" y="2343"/>
                    </a:lnTo>
                    <a:lnTo>
                      <a:pt x="242" y="2519"/>
                    </a:lnTo>
                    <a:lnTo>
                      <a:pt x="165" y="2706"/>
                    </a:lnTo>
                    <a:lnTo>
                      <a:pt x="99" y="2893"/>
                    </a:lnTo>
                    <a:lnTo>
                      <a:pt x="55" y="3080"/>
                    </a:lnTo>
                    <a:lnTo>
                      <a:pt x="22" y="3256"/>
                    </a:lnTo>
                    <a:lnTo>
                      <a:pt x="0" y="3443"/>
                    </a:lnTo>
                    <a:lnTo>
                      <a:pt x="0" y="3619"/>
                    </a:lnTo>
                    <a:lnTo>
                      <a:pt x="22" y="3795"/>
                    </a:lnTo>
                    <a:lnTo>
                      <a:pt x="66" y="3960"/>
                    </a:lnTo>
                    <a:lnTo>
                      <a:pt x="121" y="4125"/>
                    </a:lnTo>
                    <a:lnTo>
                      <a:pt x="209" y="4290"/>
                    </a:lnTo>
                    <a:lnTo>
                      <a:pt x="319" y="4433"/>
                    </a:lnTo>
                    <a:lnTo>
                      <a:pt x="429" y="4565"/>
                    </a:lnTo>
                    <a:lnTo>
                      <a:pt x="561" y="4686"/>
                    </a:lnTo>
                    <a:lnTo>
                      <a:pt x="693" y="4806"/>
                    </a:lnTo>
                    <a:lnTo>
                      <a:pt x="836" y="4916"/>
                    </a:lnTo>
                    <a:lnTo>
                      <a:pt x="1001" y="5015"/>
                    </a:lnTo>
                    <a:lnTo>
                      <a:pt x="1166" y="5125"/>
                    </a:lnTo>
                    <a:lnTo>
                      <a:pt x="1342" y="5224"/>
                    </a:lnTo>
                    <a:lnTo>
                      <a:pt x="1529" y="5312"/>
                    </a:lnTo>
                    <a:lnTo>
                      <a:pt x="1727" y="5400"/>
                    </a:lnTo>
                    <a:lnTo>
                      <a:pt x="1936" y="5477"/>
                    </a:lnTo>
                    <a:lnTo>
                      <a:pt x="2145" y="5565"/>
                    </a:lnTo>
                    <a:lnTo>
                      <a:pt x="2365" y="5631"/>
                    </a:lnTo>
                    <a:lnTo>
                      <a:pt x="2826" y="5763"/>
                    </a:lnTo>
                    <a:lnTo>
                      <a:pt x="3321" y="5884"/>
                    </a:lnTo>
                    <a:lnTo>
                      <a:pt x="3827" y="5983"/>
                    </a:lnTo>
                    <a:lnTo>
                      <a:pt x="4366" y="6060"/>
                    </a:lnTo>
                    <a:lnTo>
                      <a:pt x="4916" y="6126"/>
                    </a:lnTo>
                    <a:lnTo>
                      <a:pt x="5477" y="6181"/>
                    </a:lnTo>
                    <a:lnTo>
                      <a:pt x="6049" y="6214"/>
                    </a:lnTo>
                    <a:lnTo>
                      <a:pt x="6621" y="6225"/>
                    </a:lnTo>
                    <a:lnTo>
                      <a:pt x="7204" y="6236"/>
                    </a:lnTo>
                    <a:lnTo>
                      <a:pt x="7786" y="6225"/>
                    </a:lnTo>
                    <a:lnTo>
                      <a:pt x="8358" y="6192"/>
                    </a:lnTo>
                    <a:lnTo>
                      <a:pt x="8930" y="6159"/>
                    </a:lnTo>
                    <a:lnTo>
                      <a:pt x="9491" y="6104"/>
                    </a:lnTo>
                    <a:lnTo>
                      <a:pt x="10041" y="6038"/>
                    </a:lnTo>
                    <a:lnTo>
                      <a:pt x="10569" y="5961"/>
                    </a:lnTo>
                    <a:lnTo>
                      <a:pt x="11075" y="5873"/>
                    </a:lnTo>
                    <a:lnTo>
                      <a:pt x="11559" y="5774"/>
                    </a:lnTo>
                    <a:lnTo>
                      <a:pt x="12021" y="5664"/>
                    </a:lnTo>
                    <a:lnTo>
                      <a:pt x="12449" y="5532"/>
                    </a:lnTo>
                    <a:lnTo>
                      <a:pt x="12845" y="5400"/>
                    </a:lnTo>
                    <a:lnTo>
                      <a:pt x="13208" y="5257"/>
                    </a:lnTo>
                    <a:lnTo>
                      <a:pt x="13373" y="5180"/>
                    </a:lnTo>
                    <a:lnTo>
                      <a:pt x="13527" y="5103"/>
                    </a:lnTo>
                    <a:lnTo>
                      <a:pt x="13670" y="5026"/>
                    </a:lnTo>
                    <a:lnTo>
                      <a:pt x="13802" y="4949"/>
                    </a:lnTo>
                    <a:lnTo>
                      <a:pt x="13923" y="4861"/>
                    </a:lnTo>
                    <a:lnTo>
                      <a:pt x="14033" y="4773"/>
                    </a:lnTo>
                    <a:lnTo>
                      <a:pt x="14121" y="4686"/>
                    </a:lnTo>
                    <a:lnTo>
                      <a:pt x="14209" y="4598"/>
                    </a:lnTo>
                    <a:lnTo>
                      <a:pt x="14275" y="4499"/>
                    </a:lnTo>
                    <a:lnTo>
                      <a:pt x="14330" y="4411"/>
                    </a:lnTo>
                    <a:lnTo>
                      <a:pt x="14429" y="4213"/>
                    </a:lnTo>
                    <a:lnTo>
                      <a:pt x="14495" y="4026"/>
                    </a:lnTo>
                    <a:lnTo>
                      <a:pt x="14539" y="3839"/>
                    </a:lnTo>
                    <a:lnTo>
                      <a:pt x="14572" y="3652"/>
                    </a:lnTo>
                    <a:lnTo>
                      <a:pt x="14583" y="3465"/>
                    </a:lnTo>
                    <a:lnTo>
                      <a:pt x="14583" y="3289"/>
                    </a:lnTo>
                    <a:lnTo>
                      <a:pt x="14561" y="3113"/>
                    </a:lnTo>
                    <a:lnTo>
                      <a:pt x="14539" y="2937"/>
                    </a:lnTo>
                    <a:lnTo>
                      <a:pt x="14495" y="2761"/>
                    </a:lnTo>
                    <a:lnTo>
                      <a:pt x="14440" y="2596"/>
                    </a:lnTo>
                    <a:lnTo>
                      <a:pt x="14374" y="2431"/>
                    </a:lnTo>
                    <a:lnTo>
                      <a:pt x="14308" y="2277"/>
                    </a:lnTo>
                    <a:lnTo>
                      <a:pt x="14220" y="2123"/>
                    </a:lnTo>
                    <a:lnTo>
                      <a:pt x="14132" y="1969"/>
                    </a:lnTo>
                    <a:lnTo>
                      <a:pt x="14044" y="1826"/>
                    </a:lnTo>
                    <a:lnTo>
                      <a:pt x="13945" y="1694"/>
                    </a:lnTo>
                    <a:lnTo>
                      <a:pt x="13747" y="1430"/>
                    </a:lnTo>
                    <a:lnTo>
                      <a:pt x="13549" y="1199"/>
                    </a:lnTo>
                    <a:lnTo>
                      <a:pt x="13351" y="1001"/>
                    </a:lnTo>
                    <a:lnTo>
                      <a:pt x="13164" y="825"/>
                    </a:lnTo>
                    <a:lnTo>
                      <a:pt x="13010" y="693"/>
                    </a:lnTo>
                    <a:lnTo>
                      <a:pt x="12878" y="594"/>
                    </a:lnTo>
                    <a:lnTo>
                      <a:pt x="12768" y="506"/>
                    </a:lnTo>
                    <a:lnTo>
                      <a:pt x="12273" y="616"/>
                    </a:lnTo>
                    <a:lnTo>
                      <a:pt x="11768" y="715"/>
                    </a:lnTo>
                    <a:lnTo>
                      <a:pt x="11273" y="792"/>
                    </a:lnTo>
                    <a:lnTo>
                      <a:pt x="10778" y="858"/>
                    </a:lnTo>
                    <a:lnTo>
                      <a:pt x="10294" y="913"/>
                    </a:lnTo>
                    <a:lnTo>
                      <a:pt x="9810" y="946"/>
                    </a:lnTo>
                    <a:lnTo>
                      <a:pt x="9326" y="968"/>
                    </a:lnTo>
                    <a:lnTo>
                      <a:pt x="8853" y="979"/>
                    </a:lnTo>
                    <a:lnTo>
                      <a:pt x="8391" y="979"/>
                    </a:lnTo>
                    <a:lnTo>
                      <a:pt x="7940" y="968"/>
                    </a:lnTo>
                    <a:lnTo>
                      <a:pt x="7500" y="946"/>
                    </a:lnTo>
                    <a:lnTo>
                      <a:pt x="7061" y="913"/>
                    </a:lnTo>
                    <a:lnTo>
                      <a:pt x="6643" y="880"/>
                    </a:lnTo>
                    <a:lnTo>
                      <a:pt x="6225" y="836"/>
                    </a:lnTo>
                    <a:lnTo>
                      <a:pt x="5829" y="792"/>
                    </a:lnTo>
                    <a:lnTo>
                      <a:pt x="5455" y="737"/>
                    </a:lnTo>
                    <a:lnTo>
                      <a:pt x="4740" y="627"/>
                    </a:lnTo>
                    <a:lnTo>
                      <a:pt x="4091" y="506"/>
                    </a:lnTo>
                    <a:lnTo>
                      <a:pt x="3530" y="374"/>
                    </a:lnTo>
                    <a:lnTo>
                      <a:pt x="3046" y="264"/>
                    </a:lnTo>
                    <a:lnTo>
                      <a:pt x="2661" y="154"/>
                    </a:lnTo>
                    <a:lnTo>
                      <a:pt x="2376" y="77"/>
                    </a:lnTo>
                    <a:lnTo>
                      <a:pt x="2134" y="0"/>
                    </a:lnTo>
                    <a:close/>
                  </a:path>
                </a:pathLst>
              </a:custGeom>
              <a:solidFill>
                <a:srgbClr val="FFAFA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87" name="Google Shape;787;p24"/>
              <p:cNvSpPr/>
              <p:nvPr/>
            </p:nvSpPr>
            <p:spPr>
              <a:xfrm>
                <a:off x="3134118" y="2278129"/>
                <a:ext cx="878187" cy="437136"/>
              </a:xfrm>
              <a:custGeom>
                <a:avLst/>
                <a:gdLst/>
                <a:ahLst/>
                <a:cxnLst/>
                <a:rect l="l" t="t" r="r" b="b"/>
                <a:pathLst>
                  <a:path w="51371" h="25571" extrusionOk="0">
                    <a:moveTo>
                      <a:pt x="2420" y="0"/>
                    </a:moveTo>
                    <a:lnTo>
                      <a:pt x="2211" y="22"/>
                    </a:lnTo>
                    <a:lnTo>
                      <a:pt x="2002" y="44"/>
                    </a:lnTo>
                    <a:lnTo>
                      <a:pt x="1804" y="99"/>
                    </a:lnTo>
                    <a:lnTo>
                      <a:pt x="1606" y="165"/>
                    </a:lnTo>
                    <a:lnTo>
                      <a:pt x="1408" y="253"/>
                    </a:lnTo>
                    <a:lnTo>
                      <a:pt x="1221" y="352"/>
                    </a:lnTo>
                    <a:lnTo>
                      <a:pt x="1089" y="451"/>
                    </a:lnTo>
                    <a:lnTo>
                      <a:pt x="957" y="550"/>
                    </a:lnTo>
                    <a:lnTo>
                      <a:pt x="836" y="660"/>
                    </a:lnTo>
                    <a:lnTo>
                      <a:pt x="727" y="792"/>
                    </a:lnTo>
                    <a:lnTo>
                      <a:pt x="628" y="924"/>
                    </a:lnTo>
                    <a:lnTo>
                      <a:pt x="529" y="1067"/>
                    </a:lnTo>
                    <a:lnTo>
                      <a:pt x="430" y="1221"/>
                    </a:lnTo>
                    <a:lnTo>
                      <a:pt x="353" y="1386"/>
                    </a:lnTo>
                    <a:lnTo>
                      <a:pt x="276" y="1551"/>
                    </a:lnTo>
                    <a:lnTo>
                      <a:pt x="210" y="1738"/>
                    </a:lnTo>
                    <a:lnTo>
                      <a:pt x="155" y="1925"/>
                    </a:lnTo>
                    <a:lnTo>
                      <a:pt x="111" y="2112"/>
                    </a:lnTo>
                    <a:lnTo>
                      <a:pt x="67" y="2321"/>
                    </a:lnTo>
                    <a:lnTo>
                      <a:pt x="34" y="2519"/>
                    </a:lnTo>
                    <a:lnTo>
                      <a:pt x="12" y="2739"/>
                    </a:lnTo>
                    <a:lnTo>
                      <a:pt x="1" y="2948"/>
                    </a:lnTo>
                    <a:lnTo>
                      <a:pt x="1" y="3179"/>
                    </a:lnTo>
                    <a:lnTo>
                      <a:pt x="12" y="3399"/>
                    </a:lnTo>
                    <a:lnTo>
                      <a:pt x="23" y="3630"/>
                    </a:lnTo>
                    <a:lnTo>
                      <a:pt x="56" y="3861"/>
                    </a:lnTo>
                    <a:lnTo>
                      <a:pt x="89" y="4103"/>
                    </a:lnTo>
                    <a:lnTo>
                      <a:pt x="133" y="4345"/>
                    </a:lnTo>
                    <a:lnTo>
                      <a:pt x="199" y="4586"/>
                    </a:lnTo>
                    <a:lnTo>
                      <a:pt x="265" y="4828"/>
                    </a:lnTo>
                    <a:lnTo>
                      <a:pt x="342" y="5070"/>
                    </a:lnTo>
                    <a:lnTo>
                      <a:pt x="430" y="5312"/>
                    </a:lnTo>
                    <a:lnTo>
                      <a:pt x="540" y="5554"/>
                    </a:lnTo>
                    <a:lnTo>
                      <a:pt x="650" y="5796"/>
                    </a:lnTo>
                    <a:lnTo>
                      <a:pt x="771" y="6038"/>
                    </a:lnTo>
                    <a:lnTo>
                      <a:pt x="913" y="6280"/>
                    </a:lnTo>
                    <a:lnTo>
                      <a:pt x="1056" y="6522"/>
                    </a:lnTo>
                    <a:lnTo>
                      <a:pt x="1221" y="6753"/>
                    </a:lnTo>
                    <a:lnTo>
                      <a:pt x="2244" y="8194"/>
                    </a:lnTo>
                    <a:lnTo>
                      <a:pt x="3047" y="9294"/>
                    </a:lnTo>
                    <a:lnTo>
                      <a:pt x="4015" y="10602"/>
                    </a:lnTo>
                    <a:lnTo>
                      <a:pt x="4554" y="11317"/>
                    </a:lnTo>
                    <a:lnTo>
                      <a:pt x="5137" y="12065"/>
                    </a:lnTo>
                    <a:lnTo>
                      <a:pt x="5741" y="12835"/>
                    </a:lnTo>
                    <a:lnTo>
                      <a:pt x="6368" y="13627"/>
                    </a:lnTo>
                    <a:lnTo>
                      <a:pt x="7039" y="14440"/>
                    </a:lnTo>
                    <a:lnTo>
                      <a:pt x="7721" y="15265"/>
                    </a:lnTo>
                    <a:lnTo>
                      <a:pt x="8425" y="16090"/>
                    </a:lnTo>
                    <a:lnTo>
                      <a:pt x="9151" y="16915"/>
                    </a:lnTo>
                    <a:lnTo>
                      <a:pt x="9888" y="17740"/>
                    </a:lnTo>
                    <a:lnTo>
                      <a:pt x="10646" y="18543"/>
                    </a:lnTo>
                    <a:lnTo>
                      <a:pt x="11405" y="19334"/>
                    </a:lnTo>
                    <a:lnTo>
                      <a:pt x="12186" y="20104"/>
                    </a:lnTo>
                    <a:lnTo>
                      <a:pt x="12956" y="20852"/>
                    </a:lnTo>
                    <a:lnTo>
                      <a:pt x="13352" y="21204"/>
                    </a:lnTo>
                    <a:lnTo>
                      <a:pt x="13737" y="21556"/>
                    </a:lnTo>
                    <a:lnTo>
                      <a:pt x="14133" y="21897"/>
                    </a:lnTo>
                    <a:lnTo>
                      <a:pt x="14518" y="22227"/>
                    </a:lnTo>
                    <a:lnTo>
                      <a:pt x="14914" y="22546"/>
                    </a:lnTo>
                    <a:lnTo>
                      <a:pt x="15298" y="22854"/>
                    </a:lnTo>
                    <a:lnTo>
                      <a:pt x="15683" y="23140"/>
                    </a:lnTo>
                    <a:lnTo>
                      <a:pt x="16068" y="23426"/>
                    </a:lnTo>
                    <a:lnTo>
                      <a:pt x="16453" y="23689"/>
                    </a:lnTo>
                    <a:lnTo>
                      <a:pt x="16838" y="23942"/>
                    </a:lnTo>
                    <a:lnTo>
                      <a:pt x="17212" y="24184"/>
                    </a:lnTo>
                    <a:lnTo>
                      <a:pt x="17597" y="24404"/>
                    </a:lnTo>
                    <a:lnTo>
                      <a:pt x="17960" y="24602"/>
                    </a:lnTo>
                    <a:lnTo>
                      <a:pt x="18334" y="24789"/>
                    </a:lnTo>
                    <a:lnTo>
                      <a:pt x="18697" y="24954"/>
                    </a:lnTo>
                    <a:lnTo>
                      <a:pt x="19060" y="25108"/>
                    </a:lnTo>
                    <a:lnTo>
                      <a:pt x="19423" y="25240"/>
                    </a:lnTo>
                    <a:lnTo>
                      <a:pt x="19775" y="25350"/>
                    </a:lnTo>
                    <a:lnTo>
                      <a:pt x="20115" y="25438"/>
                    </a:lnTo>
                    <a:lnTo>
                      <a:pt x="20456" y="25504"/>
                    </a:lnTo>
                    <a:lnTo>
                      <a:pt x="20797" y="25548"/>
                    </a:lnTo>
                    <a:lnTo>
                      <a:pt x="21127" y="25570"/>
                    </a:lnTo>
                    <a:lnTo>
                      <a:pt x="21457" y="25570"/>
                    </a:lnTo>
                    <a:lnTo>
                      <a:pt x="21787" y="25548"/>
                    </a:lnTo>
                    <a:lnTo>
                      <a:pt x="22139" y="25504"/>
                    </a:lnTo>
                    <a:lnTo>
                      <a:pt x="22480" y="25449"/>
                    </a:lnTo>
                    <a:lnTo>
                      <a:pt x="22843" y="25372"/>
                    </a:lnTo>
                    <a:lnTo>
                      <a:pt x="23206" y="25284"/>
                    </a:lnTo>
                    <a:lnTo>
                      <a:pt x="23569" y="25174"/>
                    </a:lnTo>
                    <a:lnTo>
                      <a:pt x="23943" y="25053"/>
                    </a:lnTo>
                    <a:lnTo>
                      <a:pt x="24317" y="24910"/>
                    </a:lnTo>
                    <a:lnTo>
                      <a:pt x="24701" y="24767"/>
                    </a:lnTo>
                    <a:lnTo>
                      <a:pt x="25086" y="24591"/>
                    </a:lnTo>
                    <a:lnTo>
                      <a:pt x="25471" y="24415"/>
                    </a:lnTo>
                    <a:lnTo>
                      <a:pt x="25867" y="24217"/>
                    </a:lnTo>
                    <a:lnTo>
                      <a:pt x="26252" y="24019"/>
                    </a:lnTo>
                    <a:lnTo>
                      <a:pt x="26648" y="23799"/>
                    </a:lnTo>
                    <a:lnTo>
                      <a:pt x="27044" y="23580"/>
                    </a:lnTo>
                    <a:lnTo>
                      <a:pt x="27451" y="23338"/>
                    </a:lnTo>
                    <a:lnTo>
                      <a:pt x="27847" y="23096"/>
                    </a:lnTo>
                    <a:lnTo>
                      <a:pt x="28243" y="22832"/>
                    </a:lnTo>
                    <a:lnTo>
                      <a:pt x="28650" y="22568"/>
                    </a:lnTo>
                    <a:lnTo>
                      <a:pt x="29441" y="22018"/>
                    </a:lnTo>
                    <a:lnTo>
                      <a:pt x="30233" y="21446"/>
                    </a:lnTo>
                    <a:lnTo>
                      <a:pt x="31025" y="20852"/>
                    </a:lnTo>
                    <a:lnTo>
                      <a:pt x="31795" y="20236"/>
                    </a:lnTo>
                    <a:lnTo>
                      <a:pt x="32554" y="19620"/>
                    </a:lnTo>
                    <a:lnTo>
                      <a:pt x="33302" y="18993"/>
                    </a:lnTo>
                    <a:lnTo>
                      <a:pt x="34028" y="18356"/>
                    </a:lnTo>
                    <a:lnTo>
                      <a:pt x="34720" y="17740"/>
                    </a:lnTo>
                    <a:lnTo>
                      <a:pt x="35402" y="17124"/>
                    </a:lnTo>
                    <a:lnTo>
                      <a:pt x="36040" y="16519"/>
                    </a:lnTo>
                    <a:lnTo>
                      <a:pt x="36645" y="15936"/>
                    </a:lnTo>
                    <a:lnTo>
                      <a:pt x="37228" y="15386"/>
                    </a:lnTo>
                    <a:lnTo>
                      <a:pt x="38251" y="14363"/>
                    </a:lnTo>
                    <a:lnTo>
                      <a:pt x="39086" y="13506"/>
                    </a:lnTo>
                    <a:lnTo>
                      <a:pt x="39724" y="12835"/>
                    </a:lnTo>
                    <a:lnTo>
                      <a:pt x="40263" y="12252"/>
                    </a:lnTo>
                    <a:lnTo>
                      <a:pt x="40989" y="12076"/>
                    </a:lnTo>
                    <a:lnTo>
                      <a:pt x="41693" y="11889"/>
                    </a:lnTo>
                    <a:lnTo>
                      <a:pt x="42375" y="11691"/>
                    </a:lnTo>
                    <a:lnTo>
                      <a:pt x="43035" y="11493"/>
                    </a:lnTo>
                    <a:lnTo>
                      <a:pt x="43661" y="11284"/>
                    </a:lnTo>
                    <a:lnTo>
                      <a:pt x="44266" y="11075"/>
                    </a:lnTo>
                    <a:lnTo>
                      <a:pt x="44849" y="10855"/>
                    </a:lnTo>
                    <a:lnTo>
                      <a:pt x="45410" y="10635"/>
                    </a:lnTo>
                    <a:lnTo>
                      <a:pt x="45938" y="10415"/>
                    </a:lnTo>
                    <a:lnTo>
                      <a:pt x="46444" y="10195"/>
                    </a:lnTo>
                    <a:lnTo>
                      <a:pt x="46917" y="9975"/>
                    </a:lnTo>
                    <a:lnTo>
                      <a:pt x="47379" y="9744"/>
                    </a:lnTo>
                    <a:lnTo>
                      <a:pt x="47808" y="9524"/>
                    </a:lnTo>
                    <a:lnTo>
                      <a:pt x="48215" y="9305"/>
                    </a:lnTo>
                    <a:lnTo>
                      <a:pt x="48599" y="9085"/>
                    </a:lnTo>
                    <a:lnTo>
                      <a:pt x="48951" y="8876"/>
                    </a:lnTo>
                    <a:lnTo>
                      <a:pt x="49281" y="8656"/>
                    </a:lnTo>
                    <a:lnTo>
                      <a:pt x="49589" y="8458"/>
                    </a:lnTo>
                    <a:lnTo>
                      <a:pt x="49875" y="8249"/>
                    </a:lnTo>
                    <a:lnTo>
                      <a:pt x="50128" y="8051"/>
                    </a:lnTo>
                    <a:lnTo>
                      <a:pt x="50359" y="7864"/>
                    </a:lnTo>
                    <a:lnTo>
                      <a:pt x="50568" y="7688"/>
                    </a:lnTo>
                    <a:lnTo>
                      <a:pt x="50755" y="7512"/>
                    </a:lnTo>
                    <a:lnTo>
                      <a:pt x="50920" y="7347"/>
                    </a:lnTo>
                    <a:lnTo>
                      <a:pt x="51052" y="7204"/>
                    </a:lnTo>
                    <a:lnTo>
                      <a:pt x="51162" y="7061"/>
                    </a:lnTo>
                    <a:lnTo>
                      <a:pt x="51250" y="6929"/>
                    </a:lnTo>
                    <a:lnTo>
                      <a:pt x="51316" y="6808"/>
                    </a:lnTo>
                    <a:lnTo>
                      <a:pt x="51360" y="6709"/>
                    </a:lnTo>
                    <a:lnTo>
                      <a:pt x="51371" y="6610"/>
                    </a:lnTo>
                    <a:lnTo>
                      <a:pt x="51360" y="6544"/>
                    </a:lnTo>
                    <a:lnTo>
                      <a:pt x="51349" y="6511"/>
                    </a:lnTo>
                    <a:lnTo>
                      <a:pt x="51327" y="6478"/>
                    </a:lnTo>
                    <a:lnTo>
                      <a:pt x="51294" y="6456"/>
                    </a:lnTo>
                    <a:lnTo>
                      <a:pt x="51261" y="6434"/>
                    </a:lnTo>
                    <a:lnTo>
                      <a:pt x="51162" y="6401"/>
                    </a:lnTo>
                    <a:lnTo>
                      <a:pt x="51030" y="6379"/>
                    </a:lnTo>
                    <a:lnTo>
                      <a:pt x="50667" y="6379"/>
                    </a:lnTo>
                    <a:lnTo>
                      <a:pt x="50447" y="6390"/>
                    </a:lnTo>
                    <a:lnTo>
                      <a:pt x="49941" y="6434"/>
                    </a:lnTo>
                    <a:lnTo>
                      <a:pt x="49358" y="6511"/>
                    </a:lnTo>
                    <a:lnTo>
                      <a:pt x="48709" y="6610"/>
                    </a:lnTo>
                    <a:lnTo>
                      <a:pt x="47302" y="6830"/>
                    </a:lnTo>
                    <a:lnTo>
                      <a:pt x="46587" y="6940"/>
                    </a:lnTo>
                    <a:lnTo>
                      <a:pt x="45883" y="7028"/>
                    </a:lnTo>
                    <a:lnTo>
                      <a:pt x="45212" y="7116"/>
                    </a:lnTo>
                    <a:lnTo>
                      <a:pt x="44596" y="7160"/>
                    </a:lnTo>
                    <a:lnTo>
                      <a:pt x="44310" y="7182"/>
                    </a:lnTo>
                    <a:lnTo>
                      <a:pt x="43793" y="7182"/>
                    </a:lnTo>
                    <a:lnTo>
                      <a:pt x="43574" y="7160"/>
                    </a:lnTo>
                    <a:lnTo>
                      <a:pt x="43376" y="7138"/>
                    </a:lnTo>
                    <a:lnTo>
                      <a:pt x="43211" y="7094"/>
                    </a:lnTo>
                    <a:lnTo>
                      <a:pt x="43079" y="7039"/>
                    </a:lnTo>
                    <a:lnTo>
                      <a:pt x="43024" y="7006"/>
                    </a:lnTo>
                    <a:lnTo>
                      <a:pt x="42980" y="6962"/>
                    </a:lnTo>
                    <a:lnTo>
                      <a:pt x="42903" y="6885"/>
                    </a:lnTo>
                    <a:lnTo>
                      <a:pt x="42848" y="6786"/>
                    </a:lnTo>
                    <a:lnTo>
                      <a:pt x="42826" y="6687"/>
                    </a:lnTo>
                    <a:lnTo>
                      <a:pt x="42815" y="6577"/>
                    </a:lnTo>
                    <a:lnTo>
                      <a:pt x="42826" y="6456"/>
                    </a:lnTo>
                    <a:lnTo>
                      <a:pt x="42848" y="6324"/>
                    </a:lnTo>
                    <a:lnTo>
                      <a:pt x="42892" y="6192"/>
                    </a:lnTo>
                    <a:lnTo>
                      <a:pt x="42947" y="6049"/>
                    </a:lnTo>
                    <a:lnTo>
                      <a:pt x="43024" y="5906"/>
                    </a:lnTo>
                    <a:lnTo>
                      <a:pt x="43101" y="5752"/>
                    </a:lnTo>
                    <a:lnTo>
                      <a:pt x="43299" y="5444"/>
                    </a:lnTo>
                    <a:lnTo>
                      <a:pt x="43519" y="5125"/>
                    </a:lnTo>
                    <a:lnTo>
                      <a:pt x="43771" y="4795"/>
                    </a:lnTo>
                    <a:lnTo>
                      <a:pt x="44277" y="4169"/>
                    </a:lnTo>
                    <a:lnTo>
                      <a:pt x="44508" y="3872"/>
                    </a:lnTo>
                    <a:lnTo>
                      <a:pt x="44728" y="3586"/>
                    </a:lnTo>
                    <a:lnTo>
                      <a:pt x="44904" y="3333"/>
                    </a:lnTo>
                    <a:lnTo>
                      <a:pt x="44981" y="3223"/>
                    </a:lnTo>
                    <a:lnTo>
                      <a:pt x="45047" y="3113"/>
                    </a:lnTo>
                    <a:lnTo>
                      <a:pt x="45091" y="3014"/>
                    </a:lnTo>
                    <a:lnTo>
                      <a:pt x="45124" y="2937"/>
                    </a:lnTo>
                    <a:lnTo>
                      <a:pt x="45135" y="2860"/>
                    </a:lnTo>
                    <a:lnTo>
                      <a:pt x="45135" y="2794"/>
                    </a:lnTo>
                    <a:lnTo>
                      <a:pt x="45113" y="2739"/>
                    </a:lnTo>
                    <a:lnTo>
                      <a:pt x="45080" y="2684"/>
                    </a:lnTo>
                    <a:lnTo>
                      <a:pt x="45047" y="2651"/>
                    </a:lnTo>
                    <a:lnTo>
                      <a:pt x="45003" y="2618"/>
                    </a:lnTo>
                    <a:lnTo>
                      <a:pt x="44937" y="2585"/>
                    </a:lnTo>
                    <a:lnTo>
                      <a:pt x="44871" y="2574"/>
                    </a:lnTo>
                    <a:lnTo>
                      <a:pt x="44794" y="2563"/>
                    </a:lnTo>
                    <a:lnTo>
                      <a:pt x="44618" y="2563"/>
                    </a:lnTo>
                    <a:lnTo>
                      <a:pt x="44508" y="2585"/>
                    </a:lnTo>
                    <a:lnTo>
                      <a:pt x="44277" y="2629"/>
                    </a:lnTo>
                    <a:lnTo>
                      <a:pt x="44024" y="2717"/>
                    </a:lnTo>
                    <a:lnTo>
                      <a:pt x="43727" y="2838"/>
                    </a:lnTo>
                    <a:lnTo>
                      <a:pt x="43420" y="2981"/>
                    </a:lnTo>
                    <a:lnTo>
                      <a:pt x="43079" y="3168"/>
                    </a:lnTo>
                    <a:lnTo>
                      <a:pt x="42705" y="3388"/>
                    </a:lnTo>
                    <a:lnTo>
                      <a:pt x="42320" y="3641"/>
                    </a:lnTo>
                    <a:lnTo>
                      <a:pt x="41924" y="3927"/>
                    </a:lnTo>
                    <a:lnTo>
                      <a:pt x="41495" y="4257"/>
                    </a:lnTo>
                    <a:lnTo>
                      <a:pt x="41055" y="4619"/>
                    </a:lnTo>
                    <a:lnTo>
                      <a:pt x="40604" y="5015"/>
                    </a:lnTo>
                    <a:lnTo>
                      <a:pt x="40384" y="5224"/>
                    </a:lnTo>
                    <a:lnTo>
                      <a:pt x="40175" y="5433"/>
                    </a:lnTo>
                    <a:lnTo>
                      <a:pt x="39977" y="5642"/>
                    </a:lnTo>
                    <a:lnTo>
                      <a:pt x="39790" y="5840"/>
                    </a:lnTo>
                    <a:lnTo>
                      <a:pt x="39614" y="6049"/>
                    </a:lnTo>
                    <a:lnTo>
                      <a:pt x="39449" y="6247"/>
                    </a:lnTo>
                    <a:lnTo>
                      <a:pt x="39152" y="6643"/>
                    </a:lnTo>
                    <a:lnTo>
                      <a:pt x="38899" y="7017"/>
                    </a:lnTo>
                    <a:lnTo>
                      <a:pt x="38680" y="7369"/>
                    </a:lnTo>
                    <a:lnTo>
                      <a:pt x="38493" y="7710"/>
                    </a:lnTo>
                    <a:lnTo>
                      <a:pt x="38339" y="8029"/>
                    </a:lnTo>
                    <a:lnTo>
                      <a:pt x="38207" y="8315"/>
                    </a:lnTo>
                    <a:lnTo>
                      <a:pt x="38108" y="8579"/>
                    </a:lnTo>
                    <a:lnTo>
                      <a:pt x="38031" y="8810"/>
                    </a:lnTo>
                    <a:lnTo>
                      <a:pt x="37976" y="9008"/>
                    </a:lnTo>
                    <a:lnTo>
                      <a:pt x="37910" y="9272"/>
                    </a:lnTo>
                    <a:lnTo>
                      <a:pt x="37899" y="9370"/>
                    </a:lnTo>
                    <a:lnTo>
                      <a:pt x="37316" y="9777"/>
                    </a:lnTo>
                    <a:lnTo>
                      <a:pt x="35754" y="10833"/>
                    </a:lnTo>
                    <a:lnTo>
                      <a:pt x="34698" y="11548"/>
                    </a:lnTo>
                    <a:lnTo>
                      <a:pt x="33500" y="12340"/>
                    </a:lnTo>
                    <a:lnTo>
                      <a:pt x="32202" y="13187"/>
                    </a:lnTo>
                    <a:lnTo>
                      <a:pt x="30827" y="14056"/>
                    </a:lnTo>
                    <a:lnTo>
                      <a:pt x="29430" y="14935"/>
                    </a:lnTo>
                    <a:lnTo>
                      <a:pt x="28034" y="15782"/>
                    </a:lnTo>
                    <a:lnTo>
                      <a:pt x="27352" y="16189"/>
                    </a:lnTo>
                    <a:lnTo>
                      <a:pt x="26670" y="16585"/>
                    </a:lnTo>
                    <a:lnTo>
                      <a:pt x="26021" y="16948"/>
                    </a:lnTo>
                    <a:lnTo>
                      <a:pt x="25383" y="17300"/>
                    </a:lnTo>
                    <a:lnTo>
                      <a:pt x="24778" y="17619"/>
                    </a:lnTo>
                    <a:lnTo>
                      <a:pt x="24207" y="17905"/>
                    </a:lnTo>
                    <a:lnTo>
                      <a:pt x="23668" y="18158"/>
                    </a:lnTo>
                    <a:lnTo>
                      <a:pt x="23173" y="18367"/>
                    </a:lnTo>
                    <a:lnTo>
                      <a:pt x="22722" y="18543"/>
                    </a:lnTo>
                    <a:lnTo>
                      <a:pt x="22513" y="18620"/>
                    </a:lnTo>
                    <a:lnTo>
                      <a:pt x="22326" y="18675"/>
                    </a:lnTo>
                    <a:lnTo>
                      <a:pt x="22139" y="18730"/>
                    </a:lnTo>
                    <a:lnTo>
                      <a:pt x="21974" y="18763"/>
                    </a:lnTo>
                    <a:lnTo>
                      <a:pt x="21820" y="18785"/>
                    </a:lnTo>
                    <a:lnTo>
                      <a:pt x="21677" y="18796"/>
                    </a:lnTo>
                    <a:lnTo>
                      <a:pt x="21424" y="18796"/>
                    </a:lnTo>
                    <a:lnTo>
                      <a:pt x="21171" y="18774"/>
                    </a:lnTo>
                    <a:lnTo>
                      <a:pt x="20918" y="18730"/>
                    </a:lnTo>
                    <a:lnTo>
                      <a:pt x="20676" y="18664"/>
                    </a:lnTo>
                    <a:lnTo>
                      <a:pt x="20434" y="18587"/>
                    </a:lnTo>
                    <a:lnTo>
                      <a:pt x="20203" y="18499"/>
                    </a:lnTo>
                    <a:lnTo>
                      <a:pt x="19972" y="18378"/>
                    </a:lnTo>
                    <a:lnTo>
                      <a:pt x="19742" y="18257"/>
                    </a:lnTo>
                    <a:lnTo>
                      <a:pt x="19511" y="18114"/>
                    </a:lnTo>
                    <a:lnTo>
                      <a:pt x="19291" y="17960"/>
                    </a:lnTo>
                    <a:lnTo>
                      <a:pt x="19071" y="17784"/>
                    </a:lnTo>
                    <a:lnTo>
                      <a:pt x="18862" y="17608"/>
                    </a:lnTo>
                    <a:lnTo>
                      <a:pt x="18642" y="17410"/>
                    </a:lnTo>
                    <a:lnTo>
                      <a:pt x="18433" y="17201"/>
                    </a:lnTo>
                    <a:lnTo>
                      <a:pt x="18224" y="16992"/>
                    </a:lnTo>
                    <a:lnTo>
                      <a:pt x="18004" y="16761"/>
                    </a:lnTo>
                    <a:lnTo>
                      <a:pt x="17806" y="16530"/>
                    </a:lnTo>
                    <a:lnTo>
                      <a:pt x="17597" y="16277"/>
                    </a:lnTo>
                    <a:lnTo>
                      <a:pt x="17179" y="15771"/>
                    </a:lnTo>
                    <a:lnTo>
                      <a:pt x="16772" y="15232"/>
                    </a:lnTo>
                    <a:lnTo>
                      <a:pt x="16354" y="14671"/>
                    </a:lnTo>
                    <a:lnTo>
                      <a:pt x="15518" y="13506"/>
                    </a:lnTo>
                    <a:lnTo>
                      <a:pt x="15089" y="12912"/>
                    </a:lnTo>
                    <a:lnTo>
                      <a:pt x="14650" y="12329"/>
                    </a:lnTo>
                    <a:lnTo>
                      <a:pt x="14155" y="11647"/>
                    </a:lnTo>
                    <a:lnTo>
                      <a:pt x="13561" y="10811"/>
                    </a:lnTo>
                    <a:lnTo>
                      <a:pt x="12879" y="9843"/>
                    </a:lnTo>
                    <a:lnTo>
                      <a:pt x="12120" y="8788"/>
                    </a:lnTo>
                    <a:lnTo>
                      <a:pt x="11295" y="7666"/>
                    </a:lnTo>
                    <a:lnTo>
                      <a:pt x="10855" y="7094"/>
                    </a:lnTo>
                    <a:lnTo>
                      <a:pt x="10415" y="6511"/>
                    </a:lnTo>
                    <a:lnTo>
                      <a:pt x="9954" y="5928"/>
                    </a:lnTo>
                    <a:lnTo>
                      <a:pt x="9492" y="5356"/>
                    </a:lnTo>
                    <a:lnTo>
                      <a:pt x="9019" y="4795"/>
                    </a:lnTo>
                    <a:lnTo>
                      <a:pt x="8546" y="4235"/>
                    </a:lnTo>
                    <a:lnTo>
                      <a:pt x="8062" y="3707"/>
                    </a:lnTo>
                    <a:lnTo>
                      <a:pt x="7578" y="3190"/>
                    </a:lnTo>
                    <a:lnTo>
                      <a:pt x="7083" y="2695"/>
                    </a:lnTo>
                    <a:lnTo>
                      <a:pt x="6599" y="2233"/>
                    </a:lnTo>
                    <a:lnTo>
                      <a:pt x="6115" y="1804"/>
                    </a:lnTo>
                    <a:lnTo>
                      <a:pt x="5873" y="1595"/>
                    </a:lnTo>
                    <a:lnTo>
                      <a:pt x="5631" y="1408"/>
                    </a:lnTo>
                    <a:lnTo>
                      <a:pt x="5390" y="1221"/>
                    </a:lnTo>
                    <a:lnTo>
                      <a:pt x="5148" y="1056"/>
                    </a:lnTo>
                    <a:lnTo>
                      <a:pt x="4906" y="891"/>
                    </a:lnTo>
                    <a:lnTo>
                      <a:pt x="4664" y="748"/>
                    </a:lnTo>
                    <a:lnTo>
                      <a:pt x="4433" y="605"/>
                    </a:lnTo>
                    <a:lnTo>
                      <a:pt x="4202" y="484"/>
                    </a:lnTo>
                    <a:lnTo>
                      <a:pt x="3971" y="374"/>
                    </a:lnTo>
                    <a:lnTo>
                      <a:pt x="3740" y="275"/>
                    </a:lnTo>
                    <a:lnTo>
                      <a:pt x="3509" y="187"/>
                    </a:lnTo>
                    <a:lnTo>
                      <a:pt x="3289" y="121"/>
                    </a:lnTo>
                    <a:lnTo>
                      <a:pt x="3069" y="66"/>
                    </a:lnTo>
                    <a:lnTo>
                      <a:pt x="2849" y="33"/>
                    </a:lnTo>
                    <a:lnTo>
                      <a:pt x="2629" y="11"/>
                    </a:lnTo>
                    <a:lnTo>
                      <a:pt x="2420" y="0"/>
                    </a:lnTo>
                    <a:close/>
                  </a:path>
                </a:pathLst>
              </a:custGeom>
              <a:solidFill>
                <a:srgbClr val="FFB8B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88" name="Google Shape;788;p24"/>
              <p:cNvSpPr/>
              <p:nvPr/>
            </p:nvSpPr>
            <p:spPr>
              <a:xfrm>
                <a:off x="2954758" y="1630263"/>
                <a:ext cx="311744" cy="407613"/>
              </a:xfrm>
              <a:custGeom>
                <a:avLst/>
                <a:gdLst/>
                <a:ahLst/>
                <a:cxnLst/>
                <a:rect l="l" t="t" r="r" b="b"/>
                <a:pathLst>
                  <a:path w="18236" h="23844" extrusionOk="0">
                    <a:moveTo>
                      <a:pt x="12593" y="0"/>
                    </a:moveTo>
                    <a:lnTo>
                      <a:pt x="11988" y="11"/>
                    </a:lnTo>
                    <a:lnTo>
                      <a:pt x="11394" y="33"/>
                    </a:lnTo>
                    <a:lnTo>
                      <a:pt x="10801" y="88"/>
                    </a:lnTo>
                    <a:lnTo>
                      <a:pt x="10218" y="165"/>
                    </a:lnTo>
                    <a:lnTo>
                      <a:pt x="9635" y="264"/>
                    </a:lnTo>
                    <a:lnTo>
                      <a:pt x="9074" y="385"/>
                    </a:lnTo>
                    <a:lnTo>
                      <a:pt x="8513" y="528"/>
                    </a:lnTo>
                    <a:lnTo>
                      <a:pt x="7963" y="693"/>
                    </a:lnTo>
                    <a:lnTo>
                      <a:pt x="7424" y="891"/>
                    </a:lnTo>
                    <a:lnTo>
                      <a:pt x="6907" y="1100"/>
                    </a:lnTo>
                    <a:lnTo>
                      <a:pt x="6643" y="1210"/>
                    </a:lnTo>
                    <a:lnTo>
                      <a:pt x="6391" y="1331"/>
                    </a:lnTo>
                    <a:lnTo>
                      <a:pt x="6149" y="1463"/>
                    </a:lnTo>
                    <a:lnTo>
                      <a:pt x="5896" y="1584"/>
                    </a:lnTo>
                    <a:lnTo>
                      <a:pt x="5654" y="1727"/>
                    </a:lnTo>
                    <a:lnTo>
                      <a:pt x="5423" y="1870"/>
                    </a:lnTo>
                    <a:lnTo>
                      <a:pt x="5181" y="2013"/>
                    </a:lnTo>
                    <a:lnTo>
                      <a:pt x="4961" y="2167"/>
                    </a:lnTo>
                    <a:lnTo>
                      <a:pt x="4730" y="2332"/>
                    </a:lnTo>
                    <a:lnTo>
                      <a:pt x="4510" y="2497"/>
                    </a:lnTo>
                    <a:lnTo>
                      <a:pt x="4290" y="2662"/>
                    </a:lnTo>
                    <a:lnTo>
                      <a:pt x="4081" y="2838"/>
                    </a:lnTo>
                    <a:lnTo>
                      <a:pt x="3872" y="3025"/>
                    </a:lnTo>
                    <a:lnTo>
                      <a:pt x="3674" y="3212"/>
                    </a:lnTo>
                    <a:lnTo>
                      <a:pt x="3476" y="3399"/>
                    </a:lnTo>
                    <a:lnTo>
                      <a:pt x="3289" y="3597"/>
                    </a:lnTo>
                    <a:lnTo>
                      <a:pt x="3102" y="3806"/>
                    </a:lnTo>
                    <a:lnTo>
                      <a:pt x="2926" y="4015"/>
                    </a:lnTo>
                    <a:lnTo>
                      <a:pt x="2750" y="4235"/>
                    </a:lnTo>
                    <a:lnTo>
                      <a:pt x="2574" y="4454"/>
                    </a:lnTo>
                    <a:lnTo>
                      <a:pt x="2420" y="4674"/>
                    </a:lnTo>
                    <a:lnTo>
                      <a:pt x="2255" y="4905"/>
                    </a:lnTo>
                    <a:lnTo>
                      <a:pt x="2112" y="5147"/>
                    </a:lnTo>
                    <a:lnTo>
                      <a:pt x="1958" y="5389"/>
                    </a:lnTo>
                    <a:lnTo>
                      <a:pt x="1826" y="5642"/>
                    </a:lnTo>
                    <a:lnTo>
                      <a:pt x="1695" y="5895"/>
                    </a:lnTo>
                    <a:lnTo>
                      <a:pt x="1431" y="6434"/>
                    </a:lnTo>
                    <a:lnTo>
                      <a:pt x="1189" y="6962"/>
                    </a:lnTo>
                    <a:lnTo>
                      <a:pt x="980" y="7490"/>
                    </a:lnTo>
                    <a:lnTo>
                      <a:pt x="793" y="8007"/>
                    </a:lnTo>
                    <a:lnTo>
                      <a:pt x="617" y="8524"/>
                    </a:lnTo>
                    <a:lnTo>
                      <a:pt x="474" y="9019"/>
                    </a:lnTo>
                    <a:lnTo>
                      <a:pt x="353" y="9513"/>
                    </a:lnTo>
                    <a:lnTo>
                      <a:pt x="243" y="9997"/>
                    </a:lnTo>
                    <a:lnTo>
                      <a:pt x="155" y="10481"/>
                    </a:lnTo>
                    <a:lnTo>
                      <a:pt x="89" y="10954"/>
                    </a:lnTo>
                    <a:lnTo>
                      <a:pt x="45" y="11416"/>
                    </a:lnTo>
                    <a:lnTo>
                      <a:pt x="12" y="11867"/>
                    </a:lnTo>
                    <a:lnTo>
                      <a:pt x="1" y="12307"/>
                    </a:lnTo>
                    <a:lnTo>
                      <a:pt x="12" y="12747"/>
                    </a:lnTo>
                    <a:lnTo>
                      <a:pt x="23" y="13176"/>
                    </a:lnTo>
                    <a:lnTo>
                      <a:pt x="67" y="13605"/>
                    </a:lnTo>
                    <a:lnTo>
                      <a:pt x="111" y="14011"/>
                    </a:lnTo>
                    <a:lnTo>
                      <a:pt x="177" y="14418"/>
                    </a:lnTo>
                    <a:lnTo>
                      <a:pt x="254" y="14814"/>
                    </a:lnTo>
                    <a:lnTo>
                      <a:pt x="342" y="15210"/>
                    </a:lnTo>
                    <a:lnTo>
                      <a:pt x="441" y="15584"/>
                    </a:lnTo>
                    <a:lnTo>
                      <a:pt x="562" y="15958"/>
                    </a:lnTo>
                    <a:lnTo>
                      <a:pt x="683" y="16321"/>
                    </a:lnTo>
                    <a:lnTo>
                      <a:pt x="815" y="16684"/>
                    </a:lnTo>
                    <a:lnTo>
                      <a:pt x="958" y="17025"/>
                    </a:lnTo>
                    <a:lnTo>
                      <a:pt x="1112" y="17366"/>
                    </a:lnTo>
                    <a:lnTo>
                      <a:pt x="1277" y="17696"/>
                    </a:lnTo>
                    <a:lnTo>
                      <a:pt x="1442" y="18026"/>
                    </a:lnTo>
                    <a:lnTo>
                      <a:pt x="1618" y="18334"/>
                    </a:lnTo>
                    <a:lnTo>
                      <a:pt x="1804" y="18642"/>
                    </a:lnTo>
                    <a:lnTo>
                      <a:pt x="1991" y="18938"/>
                    </a:lnTo>
                    <a:lnTo>
                      <a:pt x="2178" y="19224"/>
                    </a:lnTo>
                    <a:lnTo>
                      <a:pt x="2376" y="19510"/>
                    </a:lnTo>
                    <a:lnTo>
                      <a:pt x="2574" y="19785"/>
                    </a:lnTo>
                    <a:lnTo>
                      <a:pt x="2772" y="20049"/>
                    </a:lnTo>
                    <a:lnTo>
                      <a:pt x="2981" y="20302"/>
                    </a:lnTo>
                    <a:lnTo>
                      <a:pt x="3399" y="20786"/>
                    </a:lnTo>
                    <a:lnTo>
                      <a:pt x="3817" y="21226"/>
                    </a:lnTo>
                    <a:lnTo>
                      <a:pt x="4224" y="21644"/>
                    </a:lnTo>
                    <a:lnTo>
                      <a:pt x="4631" y="22029"/>
                    </a:lnTo>
                    <a:lnTo>
                      <a:pt x="5016" y="22370"/>
                    </a:lnTo>
                    <a:lnTo>
                      <a:pt x="5390" y="22678"/>
                    </a:lnTo>
                    <a:lnTo>
                      <a:pt x="5742" y="22953"/>
                    </a:lnTo>
                    <a:lnTo>
                      <a:pt x="6050" y="23184"/>
                    </a:lnTo>
                    <a:lnTo>
                      <a:pt x="6336" y="23393"/>
                    </a:lnTo>
                    <a:lnTo>
                      <a:pt x="6577" y="23557"/>
                    </a:lnTo>
                    <a:lnTo>
                      <a:pt x="6929" y="23777"/>
                    </a:lnTo>
                    <a:lnTo>
                      <a:pt x="7050" y="23843"/>
                    </a:lnTo>
                    <a:lnTo>
                      <a:pt x="11021" y="20786"/>
                    </a:lnTo>
                    <a:lnTo>
                      <a:pt x="10845" y="20775"/>
                    </a:lnTo>
                    <a:lnTo>
                      <a:pt x="10680" y="20764"/>
                    </a:lnTo>
                    <a:lnTo>
                      <a:pt x="10526" y="20731"/>
                    </a:lnTo>
                    <a:lnTo>
                      <a:pt x="10372" y="20698"/>
                    </a:lnTo>
                    <a:lnTo>
                      <a:pt x="10218" y="20665"/>
                    </a:lnTo>
                    <a:lnTo>
                      <a:pt x="10075" y="20610"/>
                    </a:lnTo>
                    <a:lnTo>
                      <a:pt x="9932" y="20555"/>
                    </a:lnTo>
                    <a:lnTo>
                      <a:pt x="9800" y="20489"/>
                    </a:lnTo>
                    <a:lnTo>
                      <a:pt x="9679" y="20423"/>
                    </a:lnTo>
                    <a:lnTo>
                      <a:pt x="9558" y="20346"/>
                    </a:lnTo>
                    <a:lnTo>
                      <a:pt x="9437" y="20258"/>
                    </a:lnTo>
                    <a:lnTo>
                      <a:pt x="9327" y="20170"/>
                    </a:lnTo>
                    <a:lnTo>
                      <a:pt x="9217" y="20071"/>
                    </a:lnTo>
                    <a:lnTo>
                      <a:pt x="9107" y="19972"/>
                    </a:lnTo>
                    <a:lnTo>
                      <a:pt x="9019" y="19862"/>
                    </a:lnTo>
                    <a:lnTo>
                      <a:pt x="8920" y="19752"/>
                    </a:lnTo>
                    <a:lnTo>
                      <a:pt x="8744" y="19510"/>
                    </a:lnTo>
                    <a:lnTo>
                      <a:pt x="8601" y="19257"/>
                    </a:lnTo>
                    <a:lnTo>
                      <a:pt x="8458" y="18993"/>
                    </a:lnTo>
                    <a:lnTo>
                      <a:pt x="8348" y="18707"/>
                    </a:lnTo>
                    <a:lnTo>
                      <a:pt x="8249" y="18422"/>
                    </a:lnTo>
                    <a:lnTo>
                      <a:pt x="8172" y="18125"/>
                    </a:lnTo>
                    <a:lnTo>
                      <a:pt x="8106" y="17817"/>
                    </a:lnTo>
                    <a:lnTo>
                      <a:pt x="8062" y="17509"/>
                    </a:lnTo>
                    <a:lnTo>
                      <a:pt x="8029" y="17201"/>
                    </a:lnTo>
                    <a:lnTo>
                      <a:pt x="8018" y="16893"/>
                    </a:lnTo>
                    <a:lnTo>
                      <a:pt x="8029" y="16596"/>
                    </a:lnTo>
                    <a:lnTo>
                      <a:pt x="8040" y="16288"/>
                    </a:lnTo>
                    <a:lnTo>
                      <a:pt x="8084" y="16002"/>
                    </a:lnTo>
                    <a:lnTo>
                      <a:pt x="8128" y="15727"/>
                    </a:lnTo>
                    <a:lnTo>
                      <a:pt x="8194" y="15452"/>
                    </a:lnTo>
                    <a:lnTo>
                      <a:pt x="8282" y="15199"/>
                    </a:lnTo>
                    <a:lnTo>
                      <a:pt x="8370" y="14968"/>
                    </a:lnTo>
                    <a:lnTo>
                      <a:pt x="8480" y="14748"/>
                    </a:lnTo>
                    <a:lnTo>
                      <a:pt x="8601" y="14550"/>
                    </a:lnTo>
                    <a:lnTo>
                      <a:pt x="8744" y="14374"/>
                    </a:lnTo>
                    <a:lnTo>
                      <a:pt x="8810" y="14297"/>
                    </a:lnTo>
                    <a:lnTo>
                      <a:pt x="8887" y="14231"/>
                    </a:lnTo>
                    <a:lnTo>
                      <a:pt x="8975" y="14165"/>
                    </a:lnTo>
                    <a:lnTo>
                      <a:pt x="9052" y="14110"/>
                    </a:lnTo>
                    <a:lnTo>
                      <a:pt x="9140" y="14066"/>
                    </a:lnTo>
                    <a:lnTo>
                      <a:pt x="9228" y="14022"/>
                    </a:lnTo>
                    <a:lnTo>
                      <a:pt x="9316" y="13989"/>
                    </a:lnTo>
                    <a:lnTo>
                      <a:pt x="9415" y="13967"/>
                    </a:lnTo>
                    <a:lnTo>
                      <a:pt x="9679" y="13923"/>
                    </a:lnTo>
                    <a:lnTo>
                      <a:pt x="9932" y="13912"/>
                    </a:lnTo>
                    <a:lnTo>
                      <a:pt x="10163" y="13923"/>
                    </a:lnTo>
                    <a:lnTo>
                      <a:pt x="10394" y="13956"/>
                    </a:lnTo>
                    <a:lnTo>
                      <a:pt x="10603" y="14000"/>
                    </a:lnTo>
                    <a:lnTo>
                      <a:pt x="10812" y="14077"/>
                    </a:lnTo>
                    <a:lnTo>
                      <a:pt x="10999" y="14176"/>
                    </a:lnTo>
                    <a:lnTo>
                      <a:pt x="11186" y="14286"/>
                    </a:lnTo>
                    <a:lnTo>
                      <a:pt x="11361" y="14407"/>
                    </a:lnTo>
                    <a:lnTo>
                      <a:pt x="11515" y="14539"/>
                    </a:lnTo>
                    <a:lnTo>
                      <a:pt x="11669" y="14693"/>
                    </a:lnTo>
                    <a:lnTo>
                      <a:pt x="11812" y="14847"/>
                    </a:lnTo>
                    <a:lnTo>
                      <a:pt x="11944" y="15023"/>
                    </a:lnTo>
                    <a:lnTo>
                      <a:pt x="12076" y="15188"/>
                    </a:lnTo>
                    <a:lnTo>
                      <a:pt x="12186" y="15375"/>
                    </a:lnTo>
                    <a:lnTo>
                      <a:pt x="12296" y="15551"/>
                    </a:lnTo>
                    <a:lnTo>
                      <a:pt x="12395" y="15738"/>
                    </a:lnTo>
                    <a:lnTo>
                      <a:pt x="12483" y="15925"/>
                    </a:lnTo>
                    <a:lnTo>
                      <a:pt x="12637" y="16288"/>
                    </a:lnTo>
                    <a:lnTo>
                      <a:pt x="12769" y="16629"/>
                    </a:lnTo>
                    <a:lnTo>
                      <a:pt x="12868" y="16937"/>
                    </a:lnTo>
                    <a:lnTo>
                      <a:pt x="12945" y="17201"/>
                    </a:lnTo>
                    <a:lnTo>
                      <a:pt x="13000" y="17410"/>
                    </a:lnTo>
                    <a:lnTo>
                      <a:pt x="13033" y="17586"/>
                    </a:lnTo>
                    <a:lnTo>
                      <a:pt x="13330" y="17311"/>
                    </a:lnTo>
                    <a:lnTo>
                      <a:pt x="13616" y="17025"/>
                    </a:lnTo>
                    <a:lnTo>
                      <a:pt x="13891" y="16728"/>
                    </a:lnTo>
                    <a:lnTo>
                      <a:pt x="14155" y="16431"/>
                    </a:lnTo>
                    <a:lnTo>
                      <a:pt x="14408" y="16134"/>
                    </a:lnTo>
                    <a:lnTo>
                      <a:pt x="14650" y="15826"/>
                    </a:lnTo>
                    <a:lnTo>
                      <a:pt x="14892" y="15507"/>
                    </a:lnTo>
                    <a:lnTo>
                      <a:pt x="15112" y="15188"/>
                    </a:lnTo>
                    <a:lnTo>
                      <a:pt x="15321" y="14869"/>
                    </a:lnTo>
                    <a:lnTo>
                      <a:pt x="15530" y="14539"/>
                    </a:lnTo>
                    <a:lnTo>
                      <a:pt x="15717" y="14209"/>
                    </a:lnTo>
                    <a:lnTo>
                      <a:pt x="15904" y="13880"/>
                    </a:lnTo>
                    <a:lnTo>
                      <a:pt x="16079" y="13539"/>
                    </a:lnTo>
                    <a:lnTo>
                      <a:pt x="16244" y="13209"/>
                    </a:lnTo>
                    <a:lnTo>
                      <a:pt x="16409" y="12868"/>
                    </a:lnTo>
                    <a:lnTo>
                      <a:pt x="16563" y="12516"/>
                    </a:lnTo>
                    <a:lnTo>
                      <a:pt x="16695" y="12175"/>
                    </a:lnTo>
                    <a:lnTo>
                      <a:pt x="16838" y="11834"/>
                    </a:lnTo>
                    <a:lnTo>
                      <a:pt x="16959" y="11482"/>
                    </a:lnTo>
                    <a:lnTo>
                      <a:pt x="17080" y="11141"/>
                    </a:lnTo>
                    <a:lnTo>
                      <a:pt x="17190" y="10789"/>
                    </a:lnTo>
                    <a:lnTo>
                      <a:pt x="17300" y="10448"/>
                    </a:lnTo>
                    <a:lnTo>
                      <a:pt x="17487" y="9755"/>
                    </a:lnTo>
                    <a:lnTo>
                      <a:pt x="17652" y="9074"/>
                    </a:lnTo>
                    <a:lnTo>
                      <a:pt x="17784" y="8392"/>
                    </a:lnTo>
                    <a:lnTo>
                      <a:pt x="17905" y="7732"/>
                    </a:lnTo>
                    <a:lnTo>
                      <a:pt x="18004" y="7072"/>
                    </a:lnTo>
                    <a:lnTo>
                      <a:pt x="18081" y="6445"/>
                    </a:lnTo>
                    <a:lnTo>
                      <a:pt x="18136" y="5829"/>
                    </a:lnTo>
                    <a:lnTo>
                      <a:pt x="18180" y="5235"/>
                    </a:lnTo>
                    <a:lnTo>
                      <a:pt x="18213" y="4674"/>
                    </a:lnTo>
                    <a:lnTo>
                      <a:pt x="18235" y="4136"/>
                    </a:lnTo>
                    <a:lnTo>
                      <a:pt x="18235" y="3630"/>
                    </a:lnTo>
                    <a:lnTo>
                      <a:pt x="18235" y="3157"/>
                    </a:lnTo>
                    <a:lnTo>
                      <a:pt x="18235" y="2728"/>
                    </a:lnTo>
                    <a:lnTo>
                      <a:pt x="18202" y="1991"/>
                    </a:lnTo>
                    <a:lnTo>
                      <a:pt x="18158" y="1430"/>
                    </a:lnTo>
                    <a:lnTo>
                      <a:pt x="18125" y="1078"/>
                    </a:lnTo>
                    <a:lnTo>
                      <a:pt x="18114" y="957"/>
                    </a:lnTo>
                    <a:lnTo>
                      <a:pt x="17509" y="759"/>
                    </a:lnTo>
                    <a:lnTo>
                      <a:pt x="16893" y="583"/>
                    </a:lnTo>
                    <a:lnTo>
                      <a:pt x="16277" y="429"/>
                    </a:lnTo>
                    <a:lnTo>
                      <a:pt x="15662" y="297"/>
                    </a:lnTo>
                    <a:lnTo>
                      <a:pt x="15046" y="198"/>
                    </a:lnTo>
                    <a:lnTo>
                      <a:pt x="14430" y="110"/>
                    </a:lnTo>
                    <a:lnTo>
                      <a:pt x="13814" y="55"/>
                    </a:lnTo>
                    <a:lnTo>
                      <a:pt x="13209" y="11"/>
                    </a:lnTo>
                    <a:lnTo>
                      <a:pt x="12593"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89" name="Google Shape;789;p24"/>
              <p:cNvSpPr/>
              <p:nvPr/>
            </p:nvSpPr>
            <p:spPr>
              <a:xfrm>
                <a:off x="3260844" y="1952504"/>
                <a:ext cx="67508" cy="46071"/>
              </a:xfrm>
              <a:custGeom>
                <a:avLst/>
                <a:gdLst/>
                <a:ahLst/>
                <a:cxnLst/>
                <a:rect l="l" t="t" r="r" b="b"/>
                <a:pathLst>
                  <a:path w="3949" h="2695" extrusionOk="0">
                    <a:moveTo>
                      <a:pt x="0" y="0"/>
                    </a:moveTo>
                    <a:lnTo>
                      <a:pt x="44" y="121"/>
                    </a:lnTo>
                    <a:lnTo>
                      <a:pt x="143" y="418"/>
                    </a:lnTo>
                    <a:lnTo>
                      <a:pt x="220" y="627"/>
                    </a:lnTo>
                    <a:lnTo>
                      <a:pt x="319" y="847"/>
                    </a:lnTo>
                    <a:lnTo>
                      <a:pt x="418" y="1100"/>
                    </a:lnTo>
                    <a:lnTo>
                      <a:pt x="550" y="1342"/>
                    </a:lnTo>
                    <a:lnTo>
                      <a:pt x="682" y="1595"/>
                    </a:lnTo>
                    <a:lnTo>
                      <a:pt x="836" y="1837"/>
                    </a:lnTo>
                    <a:lnTo>
                      <a:pt x="990" y="2068"/>
                    </a:lnTo>
                    <a:lnTo>
                      <a:pt x="1078" y="2178"/>
                    </a:lnTo>
                    <a:lnTo>
                      <a:pt x="1166" y="2266"/>
                    </a:lnTo>
                    <a:lnTo>
                      <a:pt x="1265" y="2365"/>
                    </a:lnTo>
                    <a:lnTo>
                      <a:pt x="1353" y="2442"/>
                    </a:lnTo>
                    <a:lnTo>
                      <a:pt x="1452" y="2519"/>
                    </a:lnTo>
                    <a:lnTo>
                      <a:pt x="1551" y="2574"/>
                    </a:lnTo>
                    <a:lnTo>
                      <a:pt x="1650" y="2629"/>
                    </a:lnTo>
                    <a:lnTo>
                      <a:pt x="1760" y="2662"/>
                    </a:lnTo>
                    <a:lnTo>
                      <a:pt x="1870" y="2684"/>
                    </a:lnTo>
                    <a:lnTo>
                      <a:pt x="1980" y="2695"/>
                    </a:lnTo>
                    <a:lnTo>
                      <a:pt x="2090" y="2684"/>
                    </a:lnTo>
                    <a:lnTo>
                      <a:pt x="2189" y="2662"/>
                    </a:lnTo>
                    <a:lnTo>
                      <a:pt x="2299" y="2629"/>
                    </a:lnTo>
                    <a:lnTo>
                      <a:pt x="2398" y="2574"/>
                    </a:lnTo>
                    <a:lnTo>
                      <a:pt x="2497" y="2519"/>
                    </a:lnTo>
                    <a:lnTo>
                      <a:pt x="2596" y="2442"/>
                    </a:lnTo>
                    <a:lnTo>
                      <a:pt x="2695" y="2365"/>
                    </a:lnTo>
                    <a:lnTo>
                      <a:pt x="2783" y="2266"/>
                    </a:lnTo>
                    <a:lnTo>
                      <a:pt x="2871" y="2178"/>
                    </a:lnTo>
                    <a:lnTo>
                      <a:pt x="2958" y="2068"/>
                    </a:lnTo>
                    <a:lnTo>
                      <a:pt x="3123" y="1837"/>
                    </a:lnTo>
                    <a:lnTo>
                      <a:pt x="3266" y="1595"/>
                    </a:lnTo>
                    <a:lnTo>
                      <a:pt x="3409" y="1342"/>
                    </a:lnTo>
                    <a:lnTo>
                      <a:pt x="3530" y="1100"/>
                    </a:lnTo>
                    <a:lnTo>
                      <a:pt x="3640" y="847"/>
                    </a:lnTo>
                    <a:lnTo>
                      <a:pt x="3728" y="627"/>
                    </a:lnTo>
                    <a:lnTo>
                      <a:pt x="3805" y="418"/>
                    </a:lnTo>
                    <a:lnTo>
                      <a:pt x="3915" y="121"/>
                    </a:lnTo>
                    <a:lnTo>
                      <a:pt x="3948"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90" name="Google Shape;790;p24"/>
              <p:cNvSpPr/>
              <p:nvPr/>
            </p:nvSpPr>
            <p:spPr>
              <a:xfrm>
                <a:off x="3270793" y="1815641"/>
                <a:ext cx="23899" cy="58294"/>
              </a:xfrm>
              <a:custGeom>
                <a:avLst/>
                <a:gdLst/>
                <a:ahLst/>
                <a:cxnLst/>
                <a:rect l="l" t="t" r="r" b="b"/>
                <a:pathLst>
                  <a:path w="1398" h="3410" extrusionOk="0">
                    <a:moveTo>
                      <a:pt x="694" y="0"/>
                    </a:moveTo>
                    <a:lnTo>
                      <a:pt x="628" y="11"/>
                    </a:lnTo>
                    <a:lnTo>
                      <a:pt x="562" y="33"/>
                    </a:lnTo>
                    <a:lnTo>
                      <a:pt x="496" y="77"/>
                    </a:lnTo>
                    <a:lnTo>
                      <a:pt x="430" y="143"/>
                    </a:lnTo>
                    <a:lnTo>
                      <a:pt x="364" y="209"/>
                    </a:lnTo>
                    <a:lnTo>
                      <a:pt x="309" y="297"/>
                    </a:lnTo>
                    <a:lnTo>
                      <a:pt x="254" y="396"/>
                    </a:lnTo>
                    <a:lnTo>
                      <a:pt x="210" y="506"/>
                    </a:lnTo>
                    <a:lnTo>
                      <a:pt x="166" y="627"/>
                    </a:lnTo>
                    <a:lnTo>
                      <a:pt x="122" y="759"/>
                    </a:lnTo>
                    <a:lnTo>
                      <a:pt x="89" y="891"/>
                    </a:lnTo>
                    <a:lnTo>
                      <a:pt x="56" y="1045"/>
                    </a:lnTo>
                    <a:lnTo>
                      <a:pt x="34" y="1199"/>
                    </a:lnTo>
                    <a:lnTo>
                      <a:pt x="23" y="1364"/>
                    </a:lnTo>
                    <a:lnTo>
                      <a:pt x="12" y="1529"/>
                    </a:lnTo>
                    <a:lnTo>
                      <a:pt x="1" y="1705"/>
                    </a:lnTo>
                    <a:lnTo>
                      <a:pt x="12" y="1881"/>
                    </a:lnTo>
                    <a:lnTo>
                      <a:pt x="23" y="2057"/>
                    </a:lnTo>
                    <a:lnTo>
                      <a:pt x="34" y="2211"/>
                    </a:lnTo>
                    <a:lnTo>
                      <a:pt x="56" y="2376"/>
                    </a:lnTo>
                    <a:lnTo>
                      <a:pt x="89" y="2519"/>
                    </a:lnTo>
                    <a:lnTo>
                      <a:pt x="122" y="2662"/>
                    </a:lnTo>
                    <a:lnTo>
                      <a:pt x="166" y="2794"/>
                    </a:lnTo>
                    <a:lnTo>
                      <a:pt x="210" y="2915"/>
                    </a:lnTo>
                    <a:lnTo>
                      <a:pt x="254" y="3025"/>
                    </a:lnTo>
                    <a:lnTo>
                      <a:pt x="309" y="3123"/>
                    </a:lnTo>
                    <a:lnTo>
                      <a:pt x="364" y="3211"/>
                    </a:lnTo>
                    <a:lnTo>
                      <a:pt x="430" y="3277"/>
                    </a:lnTo>
                    <a:lnTo>
                      <a:pt x="496" y="3332"/>
                    </a:lnTo>
                    <a:lnTo>
                      <a:pt x="562" y="3376"/>
                    </a:lnTo>
                    <a:lnTo>
                      <a:pt x="628" y="3398"/>
                    </a:lnTo>
                    <a:lnTo>
                      <a:pt x="694" y="3409"/>
                    </a:lnTo>
                    <a:lnTo>
                      <a:pt x="771" y="3398"/>
                    </a:lnTo>
                    <a:lnTo>
                      <a:pt x="837" y="3376"/>
                    </a:lnTo>
                    <a:lnTo>
                      <a:pt x="903" y="3332"/>
                    </a:lnTo>
                    <a:lnTo>
                      <a:pt x="969" y="3277"/>
                    </a:lnTo>
                    <a:lnTo>
                      <a:pt x="1035" y="3211"/>
                    </a:lnTo>
                    <a:lnTo>
                      <a:pt x="1090" y="3123"/>
                    </a:lnTo>
                    <a:lnTo>
                      <a:pt x="1145" y="3025"/>
                    </a:lnTo>
                    <a:lnTo>
                      <a:pt x="1189" y="2915"/>
                    </a:lnTo>
                    <a:lnTo>
                      <a:pt x="1233" y="2794"/>
                    </a:lnTo>
                    <a:lnTo>
                      <a:pt x="1277" y="2662"/>
                    </a:lnTo>
                    <a:lnTo>
                      <a:pt x="1310" y="2519"/>
                    </a:lnTo>
                    <a:lnTo>
                      <a:pt x="1343" y="2376"/>
                    </a:lnTo>
                    <a:lnTo>
                      <a:pt x="1365" y="2211"/>
                    </a:lnTo>
                    <a:lnTo>
                      <a:pt x="1376" y="2057"/>
                    </a:lnTo>
                    <a:lnTo>
                      <a:pt x="1387" y="1881"/>
                    </a:lnTo>
                    <a:lnTo>
                      <a:pt x="1398" y="1705"/>
                    </a:lnTo>
                    <a:lnTo>
                      <a:pt x="1387" y="1529"/>
                    </a:lnTo>
                    <a:lnTo>
                      <a:pt x="1376" y="1364"/>
                    </a:lnTo>
                    <a:lnTo>
                      <a:pt x="1365" y="1199"/>
                    </a:lnTo>
                    <a:lnTo>
                      <a:pt x="1343" y="1045"/>
                    </a:lnTo>
                    <a:lnTo>
                      <a:pt x="1310" y="891"/>
                    </a:lnTo>
                    <a:lnTo>
                      <a:pt x="1277" y="759"/>
                    </a:lnTo>
                    <a:lnTo>
                      <a:pt x="1233" y="627"/>
                    </a:lnTo>
                    <a:lnTo>
                      <a:pt x="1189" y="506"/>
                    </a:lnTo>
                    <a:lnTo>
                      <a:pt x="1145" y="396"/>
                    </a:lnTo>
                    <a:lnTo>
                      <a:pt x="1090" y="297"/>
                    </a:lnTo>
                    <a:lnTo>
                      <a:pt x="1035" y="209"/>
                    </a:lnTo>
                    <a:lnTo>
                      <a:pt x="969" y="143"/>
                    </a:lnTo>
                    <a:lnTo>
                      <a:pt x="903" y="77"/>
                    </a:lnTo>
                    <a:lnTo>
                      <a:pt x="837" y="33"/>
                    </a:lnTo>
                    <a:lnTo>
                      <a:pt x="771" y="11"/>
                    </a:lnTo>
                    <a:lnTo>
                      <a:pt x="694"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91" name="Google Shape;791;p24"/>
              <p:cNvSpPr/>
              <p:nvPr/>
            </p:nvSpPr>
            <p:spPr>
              <a:xfrm>
                <a:off x="3097279" y="1878431"/>
                <a:ext cx="65440" cy="59234"/>
              </a:xfrm>
              <a:custGeom>
                <a:avLst/>
                <a:gdLst/>
                <a:ahLst/>
                <a:cxnLst/>
                <a:rect l="l" t="t" r="r" b="b"/>
                <a:pathLst>
                  <a:path w="3828" h="3465" extrusionOk="0">
                    <a:moveTo>
                      <a:pt x="1705" y="0"/>
                    </a:moveTo>
                    <a:lnTo>
                      <a:pt x="1584" y="11"/>
                    </a:lnTo>
                    <a:lnTo>
                      <a:pt x="1463" y="33"/>
                    </a:lnTo>
                    <a:lnTo>
                      <a:pt x="1342" y="55"/>
                    </a:lnTo>
                    <a:lnTo>
                      <a:pt x="1232" y="99"/>
                    </a:lnTo>
                    <a:lnTo>
                      <a:pt x="1122" y="143"/>
                    </a:lnTo>
                    <a:lnTo>
                      <a:pt x="1012" y="187"/>
                    </a:lnTo>
                    <a:lnTo>
                      <a:pt x="924" y="253"/>
                    </a:lnTo>
                    <a:lnTo>
                      <a:pt x="825" y="308"/>
                    </a:lnTo>
                    <a:lnTo>
                      <a:pt x="748" y="374"/>
                    </a:lnTo>
                    <a:lnTo>
                      <a:pt x="671" y="451"/>
                    </a:lnTo>
                    <a:lnTo>
                      <a:pt x="528" y="605"/>
                    </a:lnTo>
                    <a:lnTo>
                      <a:pt x="407" y="770"/>
                    </a:lnTo>
                    <a:lnTo>
                      <a:pt x="308" y="935"/>
                    </a:lnTo>
                    <a:lnTo>
                      <a:pt x="231" y="1111"/>
                    </a:lnTo>
                    <a:lnTo>
                      <a:pt x="165" y="1287"/>
                    </a:lnTo>
                    <a:lnTo>
                      <a:pt x="110" y="1452"/>
                    </a:lnTo>
                    <a:lnTo>
                      <a:pt x="77" y="1606"/>
                    </a:lnTo>
                    <a:lnTo>
                      <a:pt x="44" y="1738"/>
                    </a:lnTo>
                    <a:lnTo>
                      <a:pt x="11" y="1947"/>
                    </a:lnTo>
                    <a:lnTo>
                      <a:pt x="0" y="2046"/>
                    </a:lnTo>
                    <a:lnTo>
                      <a:pt x="561" y="2079"/>
                    </a:lnTo>
                    <a:lnTo>
                      <a:pt x="561" y="2013"/>
                    </a:lnTo>
                    <a:lnTo>
                      <a:pt x="583" y="1859"/>
                    </a:lnTo>
                    <a:lnTo>
                      <a:pt x="638" y="1650"/>
                    </a:lnTo>
                    <a:lnTo>
                      <a:pt x="671" y="1518"/>
                    </a:lnTo>
                    <a:lnTo>
                      <a:pt x="715" y="1386"/>
                    </a:lnTo>
                    <a:lnTo>
                      <a:pt x="781" y="1254"/>
                    </a:lnTo>
                    <a:lnTo>
                      <a:pt x="847" y="1133"/>
                    </a:lnTo>
                    <a:lnTo>
                      <a:pt x="924" y="1001"/>
                    </a:lnTo>
                    <a:lnTo>
                      <a:pt x="1023" y="891"/>
                    </a:lnTo>
                    <a:lnTo>
                      <a:pt x="1133" y="781"/>
                    </a:lnTo>
                    <a:lnTo>
                      <a:pt x="1265" y="693"/>
                    </a:lnTo>
                    <a:lnTo>
                      <a:pt x="1342" y="660"/>
                    </a:lnTo>
                    <a:lnTo>
                      <a:pt x="1408" y="627"/>
                    </a:lnTo>
                    <a:lnTo>
                      <a:pt x="1496" y="594"/>
                    </a:lnTo>
                    <a:lnTo>
                      <a:pt x="1573" y="572"/>
                    </a:lnTo>
                    <a:lnTo>
                      <a:pt x="1639" y="561"/>
                    </a:lnTo>
                    <a:lnTo>
                      <a:pt x="1705" y="561"/>
                    </a:lnTo>
                    <a:lnTo>
                      <a:pt x="1771" y="572"/>
                    </a:lnTo>
                    <a:lnTo>
                      <a:pt x="1826" y="583"/>
                    </a:lnTo>
                    <a:lnTo>
                      <a:pt x="1892" y="594"/>
                    </a:lnTo>
                    <a:lnTo>
                      <a:pt x="1958" y="616"/>
                    </a:lnTo>
                    <a:lnTo>
                      <a:pt x="2079" y="693"/>
                    </a:lnTo>
                    <a:lnTo>
                      <a:pt x="2178" y="781"/>
                    </a:lnTo>
                    <a:lnTo>
                      <a:pt x="2288" y="880"/>
                    </a:lnTo>
                    <a:lnTo>
                      <a:pt x="2387" y="1001"/>
                    </a:lnTo>
                    <a:lnTo>
                      <a:pt x="2486" y="1144"/>
                    </a:lnTo>
                    <a:lnTo>
                      <a:pt x="2574" y="1298"/>
                    </a:lnTo>
                    <a:lnTo>
                      <a:pt x="2662" y="1463"/>
                    </a:lnTo>
                    <a:lnTo>
                      <a:pt x="2750" y="1639"/>
                    </a:lnTo>
                    <a:lnTo>
                      <a:pt x="2827" y="1826"/>
                    </a:lnTo>
                    <a:lnTo>
                      <a:pt x="2904" y="2013"/>
                    </a:lnTo>
                    <a:lnTo>
                      <a:pt x="2969" y="2211"/>
                    </a:lnTo>
                    <a:lnTo>
                      <a:pt x="3101" y="2629"/>
                    </a:lnTo>
                    <a:lnTo>
                      <a:pt x="3200" y="3047"/>
                    </a:lnTo>
                    <a:lnTo>
                      <a:pt x="3277" y="3465"/>
                    </a:lnTo>
                    <a:lnTo>
                      <a:pt x="3827" y="3377"/>
                    </a:lnTo>
                    <a:lnTo>
                      <a:pt x="3783" y="3146"/>
                    </a:lnTo>
                    <a:lnTo>
                      <a:pt x="3717" y="2805"/>
                    </a:lnTo>
                    <a:lnTo>
                      <a:pt x="3607" y="2387"/>
                    </a:lnTo>
                    <a:lnTo>
                      <a:pt x="3541" y="2145"/>
                    </a:lnTo>
                    <a:lnTo>
                      <a:pt x="3453" y="1914"/>
                    </a:lnTo>
                    <a:lnTo>
                      <a:pt x="3365" y="1661"/>
                    </a:lnTo>
                    <a:lnTo>
                      <a:pt x="3266" y="1419"/>
                    </a:lnTo>
                    <a:lnTo>
                      <a:pt x="3145" y="1188"/>
                    </a:lnTo>
                    <a:lnTo>
                      <a:pt x="3024" y="957"/>
                    </a:lnTo>
                    <a:lnTo>
                      <a:pt x="2882" y="748"/>
                    </a:lnTo>
                    <a:lnTo>
                      <a:pt x="2739" y="550"/>
                    </a:lnTo>
                    <a:lnTo>
                      <a:pt x="2651" y="462"/>
                    </a:lnTo>
                    <a:lnTo>
                      <a:pt x="2574" y="374"/>
                    </a:lnTo>
                    <a:lnTo>
                      <a:pt x="2486" y="297"/>
                    </a:lnTo>
                    <a:lnTo>
                      <a:pt x="2387" y="231"/>
                    </a:lnTo>
                    <a:lnTo>
                      <a:pt x="2277" y="165"/>
                    </a:lnTo>
                    <a:lnTo>
                      <a:pt x="2167" y="110"/>
                    </a:lnTo>
                    <a:lnTo>
                      <a:pt x="2057" y="66"/>
                    </a:lnTo>
                    <a:lnTo>
                      <a:pt x="1947" y="33"/>
                    </a:lnTo>
                    <a:lnTo>
                      <a:pt x="1826" y="11"/>
                    </a:lnTo>
                    <a:lnTo>
                      <a:pt x="1705"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92" name="Google Shape;792;p24"/>
              <p:cNvSpPr/>
              <p:nvPr/>
            </p:nvSpPr>
            <p:spPr>
              <a:xfrm>
                <a:off x="5923937" y="1179793"/>
                <a:ext cx="495789" cy="420400"/>
              </a:xfrm>
              <a:custGeom>
                <a:avLst/>
                <a:gdLst/>
                <a:ahLst/>
                <a:cxnLst/>
                <a:rect l="l" t="t" r="r" b="b"/>
                <a:pathLst>
                  <a:path w="29002" h="24592" extrusionOk="0">
                    <a:moveTo>
                      <a:pt x="0" y="1"/>
                    </a:moveTo>
                    <a:lnTo>
                      <a:pt x="0" y="24592"/>
                    </a:lnTo>
                    <a:lnTo>
                      <a:pt x="29001" y="24592"/>
                    </a:lnTo>
                    <a:lnTo>
                      <a:pt x="29001" y="1"/>
                    </a:lnTo>
                    <a:close/>
                  </a:path>
                </a:pathLst>
              </a:custGeom>
              <a:solidFill>
                <a:srgbClr val="8DC63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93" name="Google Shape;793;p24"/>
              <p:cNvSpPr/>
              <p:nvPr/>
            </p:nvSpPr>
            <p:spPr>
              <a:xfrm>
                <a:off x="5946690" y="1579696"/>
                <a:ext cx="242168" cy="164334"/>
              </a:xfrm>
              <a:custGeom>
                <a:avLst/>
                <a:gdLst/>
                <a:ahLst/>
                <a:cxnLst/>
                <a:rect l="l" t="t" r="r" b="b"/>
                <a:pathLst>
                  <a:path w="14166" h="9613" extrusionOk="0">
                    <a:moveTo>
                      <a:pt x="5576" y="0"/>
                    </a:moveTo>
                    <a:lnTo>
                      <a:pt x="0" y="9612"/>
                    </a:lnTo>
                    <a:lnTo>
                      <a:pt x="14165" y="0"/>
                    </a:lnTo>
                    <a:close/>
                  </a:path>
                </a:pathLst>
              </a:custGeom>
              <a:solidFill>
                <a:srgbClr val="8DC63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94" name="Google Shape;794;p24"/>
              <p:cNvSpPr/>
              <p:nvPr/>
            </p:nvSpPr>
            <p:spPr>
              <a:xfrm>
                <a:off x="6207440" y="1428337"/>
                <a:ext cx="68842" cy="69030"/>
              </a:xfrm>
              <a:custGeom>
                <a:avLst/>
                <a:gdLst/>
                <a:ahLst/>
                <a:cxnLst/>
                <a:rect l="l" t="t" r="r" b="b"/>
                <a:pathLst>
                  <a:path w="4027" h="4038" extrusionOk="0">
                    <a:moveTo>
                      <a:pt x="2662" y="1"/>
                    </a:moveTo>
                    <a:lnTo>
                      <a:pt x="1" y="2673"/>
                    </a:lnTo>
                    <a:lnTo>
                      <a:pt x="1145" y="3828"/>
                    </a:lnTo>
                    <a:lnTo>
                      <a:pt x="1200" y="3872"/>
                    </a:lnTo>
                    <a:lnTo>
                      <a:pt x="1255" y="3916"/>
                    </a:lnTo>
                    <a:lnTo>
                      <a:pt x="1321" y="3960"/>
                    </a:lnTo>
                    <a:lnTo>
                      <a:pt x="1387" y="3982"/>
                    </a:lnTo>
                    <a:lnTo>
                      <a:pt x="1453" y="4004"/>
                    </a:lnTo>
                    <a:lnTo>
                      <a:pt x="1519" y="4026"/>
                    </a:lnTo>
                    <a:lnTo>
                      <a:pt x="1585" y="4037"/>
                    </a:lnTo>
                    <a:lnTo>
                      <a:pt x="1728" y="4037"/>
                    </a:lnTo>
                    <a:lnTo>
                      <a:pt x="1794" y="4026"/>
                    </a:lnTo>
                    <a:lnTo>
                      <a:pt x="1860" y="4004"/>
                    </a:lnTo>
                    <a:lnTo>
                      <a:pt x="1926" y="3982"/>
                    </a:lnTo>
                    <a:lnTo>
                      <a:pt x="1991" y="3960"/>
                    </a:lnTo>
                    <a:lnTo>
                      <a:pt x="2057" y="3916"/>
                    </a:lnTo>
                    <a:lnTo>
                      <a:pt x="2112" y="3872"/>
                    </a:lnTo>
                    <a:lnTo>
                      <a:pt x="2167" y="3828"/>
                    </a:lnTo>
                    <a:lnTo>
                      <a:pt x="3817" y="2178"/>
                    </a:lnTo>
                    <a:lnTo>
                      <a:pt x="3872" y="2123"/>
                    </a:lnTo>
                    <a:lnTo>
                      <a:pt x="3905" y="2057"/>
                    </a:lnTo>
                    <a:lnTo>
                      <a:pt x="3949" y="2002"/>
                    </a:lnTo>
                    <a:lnTo>
                      <a:pt x="3971" y="1936"/>
                    </a:lnTo>
                    <a:lnTo>
                      <a:pt x="4004" y="1871"/>
                    </a:lnTo>
                    <a:lnTo>
                      <a:pt x="4015" y="1805"/>
                    </a:lnTo>
                    <a:lnTo>
                      <a:pt x="4026" y="1739"/>
                    </a:lnTo>
                    <a:lnTo>
                      <a:pt x="4026" y="1662"/>
                    </a:lnTo>
                    <a:lnTo>
                      <a:pt x="4026" y="1596"/>
                    </a:lnTo>
                    <a:lnTo>
                      <a:pt x="4015" y="1530"/>
                    </a:lnTo>
                    <a:lnTo>
                      <a:pt x="4004" y="1464"/>
                    </a:lnTo>
                    <a:lnTo>
                      <a:pt x="3971" y="1398"/>
                    </a:lnTo>
                    <a:lnTo>
                      <a:pt x="3949" y="1332"/>
                    </a:lnTo>
                    <a:lnTo>
                      <a:pt x="3905" y="1266"/>
                    </a:lnTo>
                    <a:lnTo>
                      <a:pt x="3872" y="1211"/>
                    </a:lnTo>
                    <a:lnTo>
                      <a:pt x="3817" y="1156"/>
                    </a:lnTo>
                    <a:lnTo>
                      <a:pt x="2662"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95" name="Google Shape;795;p24"/>
              <p:cNvSpPr/>
              <p:nvPr/>
            </p:nvSpPr>
            <p:spPr>
              <a:xfrm>
                <a:off x="6248810" y="1469895"/>
                <a:ext cx="31045" cy="31045"/>
              </a:xfrm>
              <a:custGeom>
                <a:avLst/>
                <a:gdLst/>
                <a:ahLst/>
                <a:cxnLst/>
                <a:rect l="l" t="t" r="r" b="b"/>
                <a:pathLst>
                  <a:path w="1816" h="1816" extrusionOk="0">
                    <a:moveTo>
                      <a:pt x="1518" y="0"/>
                    </a:moveTo>
                    <a:lnTo>
                      <a:pt x="0" y="1518"/>
                    </a:lnTo>
                    <a:lnTo>
                      <a:pt x="88" y="1606"/>
                    </a:lnTo>
                    <a:lnTo>
                      <a:pt x="143" y="1650"/>
                    </a:lnTo>
                    <a:lnTo>
                      <a:pt x="198" y="1694"/>
                    </a:lnTo>
                    <a:lnTo>
                      <a:pt x="264" y="1727"/>
                    </a:lnTo>
                    <a:lnTo>
                      <a:pt x="330" y="1760"/>
                    </a:lnTo>
                    <a:lnTo>
                      <a:pt x="396" y="1782"/>
                    </a:lnTo>
                    <a:lnTo>
                      <a:pt x="462" y="1804"/>
                    </a:lnTo>
                    <a:lnTo>
                      <a:pt x="528" y="1815"/>
                    </a:lnTo>
                    <a:lnTo>
                      <a:pt x="671" y="1815"/>
                    </a:lnTo>
                    <a:lnTo>
                      <a:pt x="737" y="1804"/>
                    </a:lnTo>
                    <a:lnTo>
                      <a:pt x="803" y="1782"/>
                    </a:lnTo>
                    <a:lnTo>
                      <a:pt x="869" y="1760"/>
                    </a:lnTo>
                    <a:lnTo>
                      <a:pt x="935" y="1727"/>
                    </a:lnTo>
                    <a:lnTo>
                      <a:pt x="990" y="1694"/>
                    </a:lnTo>
                    <a:lnTo>
                      <a:pt x="1056" y="1650"/>
                    </a:lnTo>
                    <a:lnTo>
                      <a:pt x="1111" y="1606"/>
                    </a:lnTo>
                    <a:lnTo>
                      <a:pt x="1606" y="1100"/>
                    </a:lnTo>
                    <a:lnTo>
                      <a:pt x="1650" y="1045"/>
                    </a:lnTo>
                    <a:lnTo>
                      <a:pt x="1694" y="990"/>
                    </a:lnTo>
                    <a:lnTo>
                      <a:pt x="1738" y="935"/>
                    </a:lnTo>
                    <a:lnTo>
                      <a:pt x="1760" y="869"/>
                    </a:lnTo>
                    <a:lnTo>
                      <a:pt x="1782" y="803"/>
                    </a:lnTo>
                    <a:lnTo>
                      <a:pt x="1804" y="737"/>
                    </a:lnTo>
                    <a:lnTo>
                      <a:pt x="1815" y="660"/>
                    </a:lnTo>
                    <a:lnTo>
                      <a:pt x="1815" y="594"/>
                    </a:lnTo>
                    <a:lnTo>
                      <a:pt x="1815" y="528"/>
                    </a:lnTo>
                    <a:lnTo>
                      <a:pt x="1804" y="462"/>
                    </a:lnTo>
                    <a:lnTo>
                      <a:pt x="1782" y="385"/>
                    </a:lnTo>
                    <a:lnTo>
                      <a:pt x="1760" y="319"/>
                    </a:lnTo>
                    <a:lnTo>
                      <a:pt x="1738" y="264"/>
                    </a:lnTo>
                    <a:lnTo>
                      <a:pt x="1694" y="198"/>
                    </a:lnTo>
                    <a:lnTo>
                      <a:pt x="1650" y="143"/>
                    </a:lnTo>
                    <a:lnTo>
                      <a:pt x="1606" y="88"/>
                    </a:lnTo>
                    <a:lnTo>
                      <a:pt x="1518"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96" name="Google Shape;796;p24"/>
              <p:cNvSpPr/>
              <p:nvPr/>
            </p:nvSpPr>
            <p:spPr>
              <a:xfrm>
                <a:off x="6167592" y="1388676"/>
                <a:ext cx="68260" cy="68260"/>
              </a:xfrm>
              <a:custGeom>
                <a:avLst/>
                <a:gdLst/>
                <a:ahLst/>
                <a:cxnLst/>
                <a:rect l="l" t="t" r="r" b="b"/>
                <a:pathLst>
                  <a:path w="3993" h="3993" extrusionOk="0">
                    <a:moveTo>
                      <a:pt x="1001" y="0"/>
                    </a:moveTo>
                    <a:lnTo>
                      <a:pt x="946" y="11"/>
                    </a:lnTo>
                    <a:lnTo>
                      <a:pt x="902" y="44"/>
                    </a:lnTo>
                    <a:lnTo>
                      <a:pt x="880" y="77"/>
                    </a:lnTo>
                    <a:lnTo>
                      <a:pt x="880" y="132"/>
                    </a:lnTo>
                    <a:lnTo>
                      <a:pt x="891" y="198"/>
                    </a:lnTo>
                    <a:lnTo>
                      <a:pt x="902" y="253"/>
                    </a:lnTo>
                    <a:lnTo>
                      <a:pt x="902" y="308"/>
                    </a:lnTo>
                    <a:lnTo>
                      <a:pt x="880" y="352"/>
                    </a:lnTo>
                    <a:lnTo>
                      <a:pt x="847" y="396"/>
                    </a:lnTo>
                    <a:lnTo>
                      <a:pt x="803" y="429"/>
                    </a:lnTo>
                    <a:lnTo>
                      <a:pt x="748" y="451"/>
                    </a:lnTo>
                    <a:lnTo>
                      <a:pt x="693" y="462"/>
                    </a:lnTo>
                    <a:lnTo>
                      <a:pt x="638" y="451"/>
                    </a:lnTo>
                    <a:lnTo>
                      <a:pt x="583" y="429"/>
                    </a:lnTo>
                    <a:lnTo>
                      <a:pt x="539" y="429"/>
                    </a:lnTo>
                    <a:lnTo>
                      <a:pt x="506" y="440"/>
                    </a:lnTo>
                    <a:lnTo>
                      <a:pt x="473" y="462"/>
                    </a:lnTo>
                    <a:lnTo>
                      <a:pt x="451" y="495"/>
                    </a:lnTo>
                    <a:lnTo>
                      <a:pt x="440" y="539"/>
                    </a:lnTo>
                    <a:lnTo>
                      <a:pt x="440" y="583"/>
                    </a:lnTo>
                    <a:lnTo>
                      <a:pt x="451" y="638"/>
                    </a:lnTo>
                    <a:lnTo>
                      <a:pt x="462" y="693"/>
                    </a:lnTo>
                    <a:lnTo>
                      <a:pt x="462" y="748"/>
                    </a:lnTo>
                    <a:lnTo>
                      <a:pt x="440" y="792"/>
                    </a:lnTo>
                    <a:lnTo>
                      <a:pt x="396" y="836"/>
                    </a:lnTo>
                    <a:lnTo>
                      <a:pt x="352" y="869"/>
                    </a:lnTo>
                    <a:lnTo>
                      <a:pt x="308" y="891"/>
                    </a:lnTo>
                    <a:lnTo>
                      <a:pt x="253" y="902"/>
                    </a:lnTo>
                    <a:lnTo>
                      <a:pt x="198" y="891"/>
                    </a:lnTo>
                    <a:lnTo>
                      <a:pt x="132" y="869"/>
                    </a:lnTo>
                    <a:lnTo>
                      <a:pt x="88" y="880"/>
                    </a:lnTo>
                    <a:lnTo>
                      <a:pt x="44" y="902"/>
                    </a:lnTo>
                    <a:lnTo>
                      <a:pt x="11" y="946"/>
                    </a:lnTo>
                    <a:lnTo>
                      <a:pt x="0" y="990"/>
                    </a:lnTo>
                    <a:lnTo>
                      <a:pt x="0" y="1045"/>
                    </a:lnTo>
                    <a:lnTo>
                      <a:pt x="22" y="1100"/>
                    </a:lnTo>
                    <a:lnTo>
                      <a:pt x="66" y="1155"/>
                    </a:lnTo>
                    <a:lnTo>
                      <a:pt x="2893" y="3993"/>
                    </a:lnTo>
                    <a:lnTo>
                      <a:pt x="3993" y="2893"/>
                    </a:lnTo>
                    <a:lnTo>
                      <a:pt x="1166" y="66"/>
                    </a:lnTo>
                    <a:lnTo>
                      <a:pt x="1111" y="22"/>
                    </a:lnTo>
                    <a:lnTo>
                      <a:pt x="1056"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97" name="Google Shape;797;p24"/>
              <p:cNvSpPr/>
              <p:nvPr/>
            </p:nvSpPr>
            <p:spPr>
              <a:xfrm>
                <a:off x="6096528" y="1317424"/>
                <a:ext cx="152487" cy="152675"/>
              </a:xfrm>
              <a:custGeom>
                <a:avLst/>
                <a:gdLst/>
                <a:ahLst/>
                <a:cxnLst/>
                <a:rect l="l" t="t" r="r" b="b"/>
                <a:pathLst>
                  <a:path w="8920" h="8931" extrusionOk="0">
                    <a:moveTo>
                      <a:pt x="4157" y="0"/>
                    </a:moveTo>
                    <a:lnTo>
                      <a:pt x="3849" y="11"/>
                    </a:lnTo>
                    <a:lnTo>
                      <a:pt x="3553" y="44"/>
                    </a:lnTo>
                    <a:lnTo>
                      <a:pt x="3256" y="88"/>
                    </a:lnTo>
                    <a:lnTo>
                      <a:pt x="2959" y="165"/>
                    </a:lnTo>
                    <a:lnTo>
                      <a:pt x="2673" y="264"/>
                    </a:lnTo>
                    <a:lnTo>
                      <a:pt x="2387" y="385"/>
                    </a:lnTo>
                    <a:lnTo>
                      <a:pt x="2112" y="528"/>
                    </a:lnTo>
                    <a:lnTo>
                      <a:pt x="1859" y="682"/>
                    </a:lnTo>
                    <a:lnTo>
                      <a:pt x="1650" y="836"/>
                    </a:lnTo>
                    <a:lnTo>
                      <a:pt x="1463" y="990"/>
                    </a:lnTo>
                    <a:lnTo>
                      <a:pt x="1276" y="1155"/>
                    </a:lnTo>
                    <a:lnTo>
                      <a:pt x="1111" y="1320"/>
                    </a:lnTo>
                    <a:lnTo>
                      <a:pt x="957" y="1496"/>
                    </a:lnTo>
                    <a:lnTo>
                      <a:pt x="803" y="1683"/>
                    </a:lnTo>
                    <a:lnTo>
                      <a:pt x="671" y="1870"/>
                    </a:lnTo>
                    <a:lnTo>
                      <a:pt x="550" y="2068"/>
                    </a:lnTo>
                    <a:lnTo>
                      <a:pt x="440" y="2266"/>
                    </a:lnTo>
                    <a:lnTo>
                      <a:pt x="352" y="2475"/>
                    </a:lnTo>
                    <a:lnTo>
                      <a:pt x="264" y="2684"/>
                    </a:lnTo>
                    <a:lnTo>
                      <a:pt x="187" y="2893"/>
                    </a:lnTo>
                    <a:lnTo>
                      <a:pt x="132" y="3113"/>
                    </a:lnTo>
                    <a:lnTo>
                      <a:pt x="77" y="3333"/>
                    </a:lnTo>
                    <a:lnTo>
                      <a:pt x="44" y="3553"/>
                    </a:lnTo>
                    <a:lnTo>
                      <a:pt x="11" y="3772"/>
                    </a:lnTo>
                    <a:lnTo>
                      <a:pt x="0" y="3992"/>
                    </a:lnTo>
                    <a:lnTo>
                      <a:pt x="0" y="4212"/>
                    </a:lnTo>
                    <a:lnTo>
                      <a:pt x="11" y="4432"/>
                    </a:lnTo>
                    <a:lnTo>
                      <a:pt x="33" y="4652"/>
                    </a:lnTo>
                    <a:lnTo>
                      <a:pt x="66" y="4872"/>
                    </a:lnTo>
                    <a:lnTo>
                      <a:pt x="110" y="5092"/>
                    </a:lnTo>
                    <a:lnTo>
                      <a:pt x="165" y="5312"/>
                    </a:lnTo>
                    <a:lnTo>
                      <a:pt x="231" y="5521"/>
                    </a:lnTo>
                    <a:lnTo>
                      <a:pt x="308" y="5730"/>
                    </a:lnTo>
                    <a:lnTo>
                      <a:pt x="407" y="5939"/>
                    </a:lnTo>
                    <a:lnTo>
                      <a:pt x="506" y="6148"/>
                    </a:lnTo>
                    <a:lnTo>
                      <a:pt x="627" y="6346"/>
                    </a:lnTo>
                    <a:lnTo>
                      <a:pt x="759" y="6533"/>
                    </a:lnTo>
                    <a:lnTo>
                      <a:pt x="891" y="6720"/>
                    </a:lnTo>
                    <a:lnTo>
                      <a:pt x="1045" y="6896"/>
                    </a:lnTo>
                    <a:lnTo>
                      <a:pt x="1210" y="7072"/>
                    </a:lnTo>
                    <a:lnTo>
                      <a:pt x="1364" y="7215"/>
                    </a:lnTo>
                    <a:lnTo>
                      <a:pt x="1518" y="7347"/>
                    </a:lnTo>
                    <a:lnTo>
                      <a:pt x="1683" y="7479"/>
                    </a:lnTo>
                    <a:lnTo>
                      <a:pt x="1848" y="7600"/>
                    </a:lnTo>
                    <a:lnTo>
                      <a:pt x="2013" y="7699"/>
                    </a:lnTo>
                    <a:lnTo>
                      <a:pt x="2189" y="7798"/>
                    </a:lnTo>
                    <a:lnTo>
                      <a:pt x="2365" y="7886"/>
                    </a:lnTo>
                    <a:lnTo>
                      <a:pt x="2552" y="7974"/>
                    </a:lnTo>
                    <a:lnTo>
                      <a:pt x="2739" y="8040"/>
                    </a:lnTo>
                    <a:lnTo>
                      <a:pt x="2926" y="8106"/>
                    </a:lnTo>
                    <a:lnTo>
                      <a:pt x="3113" y="8161"/>
                    </a:lnTo>
                    <a:lnTo>
                      <a:pt x="3300" y="8205"/>
                    </a:lnTo>
                    <a:lnTo>
                      <a:pt x="3498" y="8238"/>
                    </a:lnTo>
                    <a:lnTo>
                      <a:pt x="3685" y="8260"/>
                    </a:lnTo>
                    <a:lnTo>
                      <a:pt x="3882" y="8271"/>
                    </a:lnTo>
                    <a:lnTo>
                      <a:pt x="4069" y="8282"/>
                    </a:lnTo>
                    <a:lnTo>
                      <a:pt x="4289" y="8293"/>
                    </a:lnTo>
                    <a:lnTo>
                      <a:pt x="4509" y="8326"/>
                    </a:lnTo>
                    <a:lnTo>
                      <a:pt x="4729" y="8370"/>
                    </a:lnTo>
                    <a:lnTo>
                      <a:pt x="4938" y="8424"/>
                    </a:lnTo>
                    <a:lnTo>
                      <a:pt x="5136" y="8501"/>
                    </a:lnTo>
                    <a:lnTo>
                      <a:pt x="5334" y="8600"/>
                    </a:lnTo>
                    <a:lnTo>
                      <a:pt x="5532" y="8699"/>
                    </a:lnTo>
                    <a:lnTo>
                      <a:pt x="5708" y="8820"/>
                    </a:lnTo>
                    <a:lnTo>
                      <a:pt x="5796" y="8875"/>
                    </a:lnTo>
                    <a:lnTo>
                      <a:pt x="5895" y="8908"/>
                    </a:lnTo>
                    <a:lnTo>
                      <a:pt x="5994" y="8930"/>
                    </a:lnTo>
                    <a:lnTo>
                      <a:pt x="6093" y="8930"/>
                    </a:lnTo>
                    <a:lnTo>
                      <a:pt x="6181" y="8908"/>
                    </a:lnTo>
                    <a:lnTo>
                      <a:pt x="6280" y="8875"/>
                    </a:lnTo>
                    <a:lnTo>
                      <a:pt x="6368" y="8831"/>
                    </a:lnTo>
                    <a:lnTo>
                      <a:pt x="6445" y="8765"/>
                    </a:lnTo>
                    <a:lnTo>
                      <a:pt x="6786" y="8424"/>
                    </a:lnTo>
                    <a:lnTo>
                      <a:pt x="3948" y="5598"/>
                    </a:lnTo>
                    <a:lnTo>
                      <a:pt x="3871" y="5510"/>
                    </a:lnTo>
                    <a:lnTo>
                      <a:pt x="3816" y="5400"/>
                    </a:lnTo>
                    <a:lnTo>
                      <a:pt x="3783" y="5301"/>
                    </a:lnTo>
                    <a:lnTo>
                      <a:pt x="3761" y="5191"/>
                    </a:lnTo>
                    <a:lnTo>
                      <a:pt x="3772" y="5081"/>
                    </a:lnTo>
                    <a:lnTo>
                      <a:pt x="3794" y="4982"/>
                    </a:lnTo>
                    <a:lnTo>
                      <a:pt x="3838" y="4883"/>
                    </a:lnTo>
                    <a:lnTo>
                      <a:pt x="3904" y="4795"/>
                    </a:lnTo>
                    <a:lnTo>
                      <a:pt x="3970" y="4740"/>
                    </a:lnTo>
                    <a:lnTo>
                      <a:pt x="4047" y="4696"/>
                    </a:lnTo>
                    <a:lnTo>
                      <a:pt x="4124" y="4674"/>
                    </a:lnTo>
                    <a:lnTo>
                      <a:pt x="4212" y="4652"/>
                    </a:lnTo>
                    <a:lnTo>
                      <a:pt x="4223" y="4575"/>
                    </a:lnTo>
                    <a:lnTo>
                      <a:pt x="4256" y="4498"/>
                    </a:lnTo>
                    <a:lnTo>
                      <a:pt x="4300" y="4421"/>
                    </a:lnTo>
                    <a:lnTo>
                      <a:pt x="4355" y="4355"/>
                    </a:lnTo>
                    <a:lnTo>
                      <a:pt x="4410" y="4311"/>
                    </a:lnTo>
                    <a:lnTo>
                      <a:pt x="4487" y="4267"/>
                    </a:lnTo>
                    <a:lnTo>
                      <a:pt x="4564" y="4234"/>
                    </a:lnTo>
                    <a:lnTo>
                      <a:pt x="4652" y="4212"/>
                    </a:lnTo>
                    <a:lnTo>
                      <a:pt x="4663" y="4135"/>
                    </a:lnTo>
                    <a:lnTo>
                      <a:pt x="4696" y="4058"/>
                    </a:lnTo>
                    <a:lnTo>
                      <a:pt x="4729" y="3981"/>
                    </a:lnTo>
                    <a:lnTo>
                      <a:pt x="4784" y="3915"/>
                    </a:lnTo>
                    <a:lnTo>
                      <a:pt x="4872" y="3849"/>
                    </a:lnTo>
                    <a:lnTo>
                      <a:pt x="4971" y="3805"/>
                    </a:lnTo>
                    <a:lnTo>
                      <a:pt x="5070" y="3772"/>
                    </a:lnTo>
                    <a:lnTo>
                      <a:pt x="5180" y="3772"/>
                    </a:lnTo>
                    <a:lnTo>
                      <a:pt x="5290" y="3783"/>
                    </a:lnTo>
                    <a:lnTo>
                      <a:pt x="5400" y="3827"/>
                    </a:lnTo>
                    <a:lnTo>
                      <a:pt x="5499" y="3882"/>
                    </a:lnTo>
                    <a:lnTo>
                      <a:pt x="5587" y="3959"/>
                    </a:lnTo>
                    <a:lnTo>
                      <a:pt x="8425" y="6786"/>
                    </a:lnTo>
                    <a:lnTo>
                      <a:pt x="8754" y="6456"/>
                    </a:lnTo>
                    <a:lnTo>
                      <a:pt x="8820" y="6379"/>
                    </a:lnTo>
                    <a:lnTo>
                      <a:pt x="8875" y="6291"/>
                    </a:lnTo>
                    <a:lnTo>
                      <a:pt x="8908" y="6192"/>
                    </a:lnTo>
                    <a:lnTo>
                      <a:pt x="8919" y="6093"/>
                    </a:lnTo>
                    <a:lnTo>
                      <a:pt x="8919" y="6005"/>
                    </a:lnTo>
                    <a:lnTo>
                      <a:pt x="8908" y="5906"/>
                    </a:lnTo>
                    <a:lnTo>
                      <a:pt x="8864" y="5807"/>
                    </a:lnTo>
                    <a:lnTo>
                      <a:pt x="8820" y="5719"/>
                    </a:lnTo>
                    <a:lnTo>
                      <a:pt x="8699" y="5543"/>
                    </a:lnTo>
                    <a:lnTo>
                      <a:pt x="8589" y="5345"/>
                    </a:lnTo>
                    <a:lnTo>
                      <a:pt x="8501" y="5147"/>
                    </a:lnTo>
                    <a:lnTo>
                      <a:pt x="8425" y="4949"/>
                    </a:lnTo>
                    <a:lnTo>
                      <a:pt x="8359" y="4740"/>
                    </a:lnTo>
                    <a:lnTo>
                      <a:pt x="8315" y="4520"/>
                    </a:lnTo>
                    <a:lnTo>
                      <a:pt x="8282" y="4311"/>
                    </a:lnTo>
                    <a:lnTo>
                      <a:pt x="8271" y="4091"/>
                    </a:lnTo>
                    <a:lnTo>
                      <a:pt x="8271" y="3849"/>
                    </a:lnTo>
                    <a:lnTo>
                      <a:pt x="8238" y="3608"/>
                    </a:lnTo>
                    <a:lnTo>
                      <a:pt x="8205" y="3377"/>
                    </a:lnTo>
                    <a:lnTo>
                      <a:pt x="8150" y="3135"/>
                    </a:lnTo>
                    <a:lnTo>
                      <a:pt x="8084" y="2904"/>
                    </a:lnTo>
                    <a:lnTo>
                      <a:pt x="8007" y="2673"/>
                    </a:lnTo>
                    <a:lnTo>
                      <a:pt x="7919" y="2453"/>
                    </a:lnTo>
                    <a:lnTo>
                      <a:pt x="7809" y="2233"/>
                    </a:lnTo>
                    <a:lnTo>
                      <a:pt x="7688" y="2013"/>
                    </a:lnTo>
                    <a:lnTo>
                      <a:pt x="7556" y="1804"/>
                    </a:lnTo>
                    <a:lnTo>
                      <a:pt x="7402" y="1606"/>
                    </a:lnTo>
                    <a:lnTo>
                      <a:pt x="7248" y="1408"/>
                    </a:lnTo>
                    <a:lnTo>
                      <a:pt x="7061" y="1221"/>
                    </a:lnTo>
                    <a:lnTo>
                      <a:pt x="6874" y="1045"/>
                    </a:lnTo>
                    <a:lnTo>
                      <a:pt x="6676" y="869"/>
                    </a:lnTo>
                    <a:lnTo>
                      <a:pt x="6456" y="715"/>
                    </a:lnTo>
                    <a:lnTo>
                      <a:pt x="6192" y="550"/>
                    </a:lnTo>
                    <a:lnTo>
                      <a:pt x="5917" y="396"/>
                    </a:lnTo>
                    <a:lnTo>
                      <a:pt x="5642" y="275"/>
                    </a:lnTo>
                    <a:lnTo>
                      <a:pt x="5356" y="176"/>
                    </a:lnTo>
                    <a:lnTo>
                      <a:pt x="5059" y="99"/>
                    </a:lnTo>
                    <a:lnTo>
                      <a:pt x="4762" y="44"/>
                    </a:lnTo>
                    <a:lnTo>
                      <a:pt x="4454" y="11"/>
                    </a:lnTo>
                    <a:lnTo>
                      <a:pt x="4157"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98" name="Google Shape;798;p24"/>
              <p:cNvSpPr/>
              <p:nvPr/>
            </p:nvSpPr>
            <p:spPr>
              <a:xfrm>
                <a:off x="6065501" y="1285269"/>
                <a:ext cx="44772" cy="44772"/>
              </a:xfrm>
              <a:custGeom>
                <a:avLst/>
                <a:gdLst/>
                <a:ahLst/>
                <a:cxnLst/>
                <a:rect l="l" t="t" r="r" b="b"/>
                <a:pathLst>
                  <a:path w="2619" h="2619" extrusionOk="0">
                    <a:moveTo>
                      <a:pt x="584" y="1"/>
                    </a:moveTo>
                    <a:lnTo>
                      <a:pt x="1" y="584"/>
                    </a:lnTo>
                    <a:lnTo>
                      <a:pt x="2035" y="2618"/>
                    </a:lnTo>
                    <a:lnTo>
                      <a:pt x="2618" y="2035"/>
                    </a:lnTo>
                    <a:lnTo>
                      <a:pt x="584"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99" name="Google Shape;799;p24"/>
              <p:cNvSpPr/>
              <p:nvPr/>
            </p:nvSpPr>
            <p:spPr>
              <a:xfrm>
                <a:off x="6032798" y="1345238"/>
                <a:ext cx="50960" cy="26343"/>
              </a:xfrm>
              <a:custGeom>
                <a:avLst/>
                <a:gdLst/>
                <a:ahLst/>
                <a:cxnLst/>
                <a:rect l="l" t="t" r="r" b="b"/>
                <a:pathLst>
                  <a:path w="2981" h="1541" extrusionOk="0">
                    <a:moveTo>
                      <a:pt x="209" y="1"/>
                    </a:moveTo>
                    <a:lnTo>
                      <a:pt x="0" y="793"/>
                    </a:lnTo>
                    <a:lnTo>
                      <a:pt x="2771" y="1541"/>
                    </a:lnTo>
                    <a:lnTo>
                      <a:pt x="2980" y="749"/>
                    </a:lnTo>
                    <a:lnTo>
                      <a:pt x="209"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00" name="Google Shape;800;p24"/>
              <p:cNvSpPr/>
              <p:nvPr/>
            </p:nvSpPr>
            <p:spPr>
              <a:xfrm>
                <a:off x="6251067" y="1345426"/>
                <a:ext cx="51148" cy="26343"/>
              </a:xfrm>
              <a:custGeom>
                <a:avLst/>
                <a:gdLst/>
                <a:ahLst/>
                <a:cxnLst/>
                <a:rect l="l" t="t" r="r" b="b"/>
                <a:pathLst>
                  <a:path w="2992" h="1541" extrusionOk="0">
                    <a:moveTo>
                      <a:pt x="2772" y="1"/>
                    </a:moveTo>
                    <a:lnTo>
                      <a:pt x="0" y="738"/>
                    </a:lnTo>
                    <a:lnTo>
                      <a:pt x="209" y="1541"/>
                    </a:lnTo>
                    <a:lnTo>
                      <a:pt x="2992" y="793"/>
                    </a:lnTo>
                    <a:lnTo>
                      <a:pt x="2772"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01" name="Google Shape;801;p24"/>
              <p:cNvSpPr/>
              <p:nvPr/>
            </p:nvSpPr>
            <p:spPr>
              <a:xfrm>
                <a:off x="6032422" y="1403908"/>
                <a:ext cx="51148" cy="26326"/>
              </a:xfrm>
              <a:custGeom>
                <a:avLst/>
                <a:gdLst/>
                <a:ahLst/>
                <a:cxnLst/>
                <a:rect l="l" t="t" r="r" b="b"/>
                <a:pathLst>
                  <a:path w="2992" h="1540" extrusionOk="0">
                    <a:moveTo>
                      <a:pt x="2771" y="0"/>
                    </a:moveTo>
                    <a:lnTo>
                      <a:pt x="0" y="748"/>
                    </a:lnTo>
                    <a:lnTo>
                      <a:pt x="209" y="1540"/>
                    </a:lnTo>
                    <a:lnTo>
                      <a:pt x="2991" y="803"/>
                    </a:lnTo>
                    <a:lnTo>
                      <a:pt x="2771"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02" name="Google Shape;802;p24"/>
              <p:cNvSpPr/>
              <p:nvPr/>
            </p:nvSpPr>
            <p:spPr>
              <a:xfrm>
                <a:off x="6224740" y="1285833"/>
                <a:ext cx="44772" cy="44584"/>
              </a:xfrm>
              <a:custGeom>
                <a:avLst/>
                <a:gdLst/>
                <a:ahLst/>
                <a:cxnLst/>
                <a:rect l="l" t="t" r="r" b="b"/>
                <a:pathLst>
                  <a:path w="2619" h="2608" extrusionOk="0">
                    <a:moveTo>
                      <a:pt x="2035" y="1"/>
                    </a:moveTo>
                    <a:lnTo>
                      <a:pt x="1" y="2024"/>
                    </a:lnTo>
                    <a:lnTo>
                      <a:pt x="584" y="2607"/>
                    </a:lnTo>
                    <a:lnTo>
                      <a:pt x="2618" y="573"/>
                    </a:lnTo>
                    <a:lnTo>
                      <a:pt x="2035"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03" name="Google Shape;803;p24"/>
              <p:cNvSpPr/>
              <p:nvPr/>
            </p:nvSpPr>
            <p:spPr>
              <a:xfrm>
                <a:off x="6064748" y="1445825"/>
                <a:ext cx="44584" cy="44772"/>
              </a:xfrm>
              <a:custGeom>
                <a:avLst/>
                <a:gdLst/>
                <a:ahLst/>
                <a:cxnLst/>
                <a:rect l="l" t="t" r="r" b="b"/>
                <a:pathLst>
                  <a:path w="2608" h="2619" extrusionOk="0">
                    <a:moveTo>
                      <a:pt x="2035" y="1"/>
                    </a:moveTo>
                    <a:lnTo>
                      <a:pt x="1" y="2035"/>
                    </a:lnTo>
                    <a:lnTo>
                      <a:pt x="584" y="2618"/>
                    </a:lnTo>
                    <a:lnTo>
                      <a:pt x="2607" y="584"/>
                    </a:lnTo>
                    <a:lnTo>
                      <a:pt x="2035"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04" name="Google Shape;804;p24"/>
              <p:cNvSpPr/>
              <p:nvPr/>
            </p:nvSpPr>
            <p:spPr>
              <a:xfrm>
                <a:off x="6183200" y="1253506"/>
                <a:ext cx="26326" cy="51148"/>
              </a:xfrm>
              <a:custGeom>
                <a:avLst/>
                <a:gdLst/>
                <a:ahLst/>
                <a:cxnLst/>
                <a:rect l="l" t="t" r="r" b="b"/>
                <a:pathLst>
                  <a:path w="1540" h="2992" extrusionOk="0">
                    <a:moveTo>
                      <a:pt x="748" y="0"/>
                    </a:moveTo>
                    <a:lnTo>
                      <a:pt x="0" y="2782"/>
                    </a:lnTo>
                    <a:lnTo>
                      <a:pt x="792" y="2991"/>
                    </a:lnTo>
                    <a:lnTo>
                      <a:pt x="1540" y="220"/>
                    </a:lnTo>
                    <a:lnTo>
                      <a:pt x="748"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05" name="Google Shape;805;p24"/>
              <p:cNvSpPr/>
              <p:nvPr/>
            </p:nvSpPr>
            <p:spPr>
              <a:xfrm>
                <a:off x="6124718" y="1472151"/>
                <a:ext cx="26155" cy="51148"/>
              </a:xfrm>
              <a:custGeom>
                <a:avLst/>
                <a:gdLst/>
                <a:ahLst/>
                <a:cxnLst/>
                <a:rect l="l" t="t" r="r" b="b"/>
                <a:pathLst>
                  <a:path w="1530" h="2992" extrusionOk="0">
                    <a:moveTo>
                      <a:pt x="738" y="0"/>
                    </a:moveTo>
                    <a:lnTo>
                      <a:pt x="1" y="2783"/>
                    </a:lnTo>
                    <a:lnTo>
                      <a:pt x="793" y="2992"/>
                    </a:lnTo>
                    <a:lnTo>
                      <a:pt x="1530" y="220"/>
                    </a:lnTo>
                    <a:lnTo>
                      <a:pt x="738"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06" name="Google Shape;806;p24"/>
              <p:cNvSpPr/>
              <p:nvPr/>
            </p:nvSpPr>
            <p:spPr>
              <a:xfrm>
                <a:off x="6124718" y="1253882"/>
                <a:ext cx="26343" cy="51148"/>
              </a:xfrm>
              <a:custGeom>
                <a:avLst/>
                <a:gdLst/>
                <a:ahLst/>
                <a:cxnLst/>
                <a:rect l="l" t="t" r="r" b="b"/>
                <a:pathLst>
                  <a:path w="1541" h="2992" extrusionOk="0">
                    <a:moveTo>
                      <a:pt x="793" y="0"/>
                    </a:moveTo>
                    <a:lnTo>
                      <a:pt x="1" y="209"/>
                    </a:lnTo>
                    <a:lnTo>
                      <a:pt x="749" y="2991"/>
                    </a:lnTo>
                    <a:lnTo>
                      <a:pt x="1541" y="2782"/>
                    </a:lnTo>
                    <a:lnTo>
                      <a:pt x="793"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07" name="Google Shape;807;p24"/>
              <p:cNvSpPr/>
              <p:nvPr/>
            </p:nvSpPr>
            <p:spPr>
              <a:xfrm>
                <a:off x="2758490" y="1094078"/>
                <a:ext cx="392570" cy="332771"/>
              </a:xfrm>
              <a:custGeom>
                <a:avLst/>
                <a:gdLst/>
                <a:ahLst/>
                <a:cxnLst/>
                <a:rect l="l" t="t" r="r" b="b"/>
                <a:pathLst>
                  <a:path w="22964" h="19466" extrusionOk="0">
                    <a:moveTo>
                      <a:pt x="0" y="0"/>
                    </a:moveTo>
                    <a:lnTo>
                      <a:pt x="0" y="19466"/>
                    </a:lnTo>
                    <a:lnTo>
                      <a:pt x="22963" y="19466"/>
                    </a:lnTo>
                    <a:lnTo>
                      <a:pt x="22963"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08" name="Google Shape;808;p24"/>
              <p:cNvSpPr/>
              <p:nvPr/>
            </p:nvSpPr>
            <p:spPr>
              <a:xfrm>
                <a:off x="2941235" y="1410678"/>
                <a:ext cx="191772" cy="130110"/>
              </a:xfrm>
              <a:custGeom>
                <a:avLst/>
                <a:gdLst/>
                <a:ahLst/>
                <a:cxnLst/>
                <a:rect l="l" t="t" r="r" b="b"/>
                <a:pathLst>
                  <a:path w="11218" h="7611" extrusionOk="0">
                    <a:moveTo>
                      <a:pt x="0" y="0"/>
                    </a:moveTo>
                    <a:lnTo>
                      <a:pt x="11218" y="7611"/>
                    </a:lnTo>
                    <a:lnTo>
                      <a:pt x="6808"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09" name="Google Shape;809;p24"/>
              <p:cNvSpPr/>
              <p:nvPr/>
            </p:nvSpPr>
            <p:spPr>
              <a:xfrm>
                <a:off x="2801347" y="1142201"/>
                <a:ext cx="306838" cy="15437"/>
              </a:xfrm>
              <a:custGeom>
                <a:avLst/>
                <a:gdLst/>
                <a:ahLst/>
                <a:cxnLst/>
                <a:rect l="l" t="t" r="r" b="b"/>
                <a:pathLst>
                  <a:path w="17949" h="903" extrusionOk="0">
                    <a:moveTo>
                      <a:pt x="1" y="0"/>
                    </a:moveTo>
                    <a:lnTo>
                      <a:pt x="1" y="902"/>
                    </a:lnTo>
                    <a:lnTo>
                      <a:pt x="17949" y="902"/>
                    </a:lnTo>
                    <a:lnTo>
                      <a:pt x="17949"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10" name="Google Shape;810;p24"/>
              <p:cNvSpPr/>
              <p:nvPr/>
            </p:nvSpPr>
            <p:spPr>
              <a:xfrm>
                <a:off x="2801347" y="1195400"/>
                <a:ext cx="306838" cy="15625"/>
              </a:xfrm>
              <a:custGeom>
                <a:avLst/>
                <a:gdLst/>
                <a:ahLst/>
                <a:cxnLst/>
                <a:rect l="l" t="t" r="r" b="b"/>
                <a:pathLst>
                  <a:path w="17949" h="914" extrusionOk="0">
                    <a:moveTo>
                      <a:pt x="1" y="1"/>
                    </a:moveTo>
                    <a:lnTo>
                      <a:pt x="1" y="914"/>
                    </a:lnTo>
                    <a:lnTo>
                      <a:pt x="17949" y="914"/>
                    </a:lnTo>
                    <a:lnTo>
                      <a:pt x="17949"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11" name="Google Shape;811;p24"/>
              <p:cNvSpPr/>
              <p:nvPr/>
            </p:nvSpPr>
            <p:spPr>
              <a:xfrm>
                <a:off x="2801347" y="1248805"/>
                <a:ext cx="306838" cy="15420"/>
              </a:xfrm>
              <a:custGeom>
                <a:avLst/>
                <a:gdLst/>
                <a:ahLst/>
                <a:cxnLst/>
                <a:rect l="l" t="t" r="r" b="b"/>
                <a:pathLst>
                  <a:path w="17949" h="902" extrusionOk="0">
                    <a:moveTo>
                      <a:pt x="1" y="0"/>
                    </a:moveTo>
                    <a:lnTo>
                      <a:pt x="1" y="902"/>
                    </a:lnTo>
                    <a:lnTo>
                      <a:pt x="17949" y="902"/>
                    </a:lnTo>
                    <a:lnTo>
                      <a:pt x="17949"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12" name="Google Shape;812;p24"/>
              <p:cNvSpPr/>
              <p:nvPr/>
            </p:nvSpPr>
            <p:spPr>
              <a:xfrm>
                <a:off x="2801347" y="1302193"/>
                <a:ext cx="306838" cy="15437"/>
              </a:xfrm>
              <a:custGeom>
                <a:avLst/>
                <a:gdLst/>
                <a:ahLst/>
                <a:cxnLst/>
                <a:rect l="l" t="t" r="r" b="b"/>
                <a:pathLst>
                  <a:path w="17949" h="903" extrusionOk="0">
                    <a:moveTo>
                      <a:pt x="1" y="0"/>
                    </a:moveTo>
                    <a:lnTo>
                      <a:pt x="1" y="902"/>
                    </a:lnTo>
                    <a:lnTo>
                      <a:pt x="17949" y="902"/>
                    </a:lnTo>
                    <a:lnTo>
                      <a:pt x="17949"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13" name="Google Shape;813;p24"/>
              <p:cNvSpPr/>
              <p:nvPr/>
            </p:nvSpPr>
            <p:spPr>
              <a:xfrm>
                <a:off x="2801347" y="1355580"/>
                <a:ext cx="306838" cy="15437"/>
              </a:xfrm>
              <a:custGeom>
                <a:avLst/>
                <a:gdLst/>
                <a:ahLst/>
                <a:cxnLst/>
                <a:rect l="l" t="t" r="r" b="b"/>
                <a:pathLst>
                  <a:path w="17949" h="903" extrusionOk="0">
                    <a:moveTo>
                      <a:pt x="1" y="1"/>
                    </a:moveTo>
                    <a:lnTo>
                      <a:pt x="1" y="903"/>
                    </a:lnTo>
                    <a:lnTo>
                      <a:pt x="17949" y="903"/>
                    </a:lnTo>
                    <a:lnTo>
                      <a:pt x="17949"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sp>
        <p:nvSpPr>
          <p:cNvPr id="5" name="TextBox 4">
            <a:extLst>
              <a:ext uri="{FF2B5EF4-FFF2-40B4-BE49-F238E27FC236}">
                <a16:creationId xmlns:a16="http://schemas.microsoft.com/office/drawing/2014/main" id="{7D9672BE-202A-1C7A-39CB-4B590EFDF89E}"/>
              </a:ext>
            </a:extLst>
          </p:cNvPr>
          <p:cNvSpPr txBox="1"/>
          <p:nvPr/>
        </p:nvSpPr>
        <p:spPr>
          <a:xfrm>
            <a:off x="491068" y="1318120"/>
            <a:ext cx="6765309" cy="5843651"/>
          </a:xfrm>
          <a:prstGeom prst="rect">
            <a:avLst/>
          </a:prstGeom>
          <a:noFill/>
        </p:spPr>
        <p:txBody>
          <a:bodyPr wrap="square">
            <a:spAutoFit/>
          </a:bodyPr>
          <a:lstStyle/>
          <a:p>
            <a:pPr algn="just"/>
            <a:r>
              <a:rPr lang="en-IN" sz="1600" dirty="0">
                <a:effectLst/>
                <a:latin typeface="Times New Roman" panose="02020603050405020304" pitchFamily="18" charset="0"/>
                <a:cs typeface="Times New Roman" panose="02020603050405020304" pitchFamily="18" charset="0"/>
              </a:rPr>
              <a:t>Our goal is to leverage application usage data to empower Customer Success teams. By understanding feature adoption, addressing dissatisfaction, and improving overall user experience, we aim to boost customer satisfaction and retention.</a:t>
            </a:r>
          </a:p>
          <a:p>
            <a:pPr algn="l"/>
            <a:endParaRPr lang="en-IN" sz="1600" b="0" i="0" dirty="0">
              <a:solidFill>
                <a:srgbClr val="111111"/>
              </a:solidFill>
              <a:effectLst/>
              <a:latin typeface="Times New Roman" panose="02020603050405020304" pitchFamily="18"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IN" sz="1600" b="1" kern="100" dirty="0">
                <a:effectLst/>
                <a:latin typeface="Times New Roman" panose="02020603050405020304" pitchFamily="18" charset="0"/>
                <a:ea typeface="Aptos" panose="020B0004020202020204" pitchFamily="34" charset="0"/>
                <a:cs typeface="Times New Roman" panose="02020603050405020304" pitchFamily="18" charset="0"/>
              </a:rPr>
              <a:t>Identify Popular Features:</a:t>
            </a:r>
            <a:endParaRPr lang="en-IN" sz="1600" b="1" kern="100" dirty="0">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Determine which features are most frequently used by customers.</a:t>
            </a:r>
            <a:endParaRPr lang="en-IN" sz="1600" kern="100" dirty="0">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Understand the reasons behind their popularity.</a:t>
            </a:r>
          </a:p>
          <a:p>
            <a:pPr marL="342900" lvl="0" indent="-342900">
              <a:lnSpc>
                <a:spcPct val="115000"/>
              </a:lnSpc>
              <a:spcAft>
                <a:spcPts val="800"/>
              </a:spcAft>
              <a:buFont typeface="Arial" panose="020B0604020202020204" pitchFamily="34" charset="0"/>
              <a:buChar char="•"/>
              <a:tabLst>
                <a:tab pos="457200" algn="l"/>
              </a:tabLst>
            </a:pPr>
            <a:endParaRPr lang="en-IN"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lvl="0">
              <a:lnSpc>
                <a:spcPct val="115000"/>
              </a:lnSpc>
              <a:spcAft>
                <a:spcPts val="800"/>
              </a:spcAft>
              <a:tabLst>
                <a:tab pos="457200" algn="l"/>
              </a:tabLst>
            </a:pPr>
            <a:r>
              <a:rPr lang="en-IN" sz="1600" b="1" kern="100" dirty="0">
                <a:effectLst/>
                <a:latin typeface="Times New Roman" panose="02020603050405020304" pitchFamily="18" charset="0"/>
                <a:ea typeface="Aptos" panose="020B0004020202020204" pitchFamily="34" charset="0"/>
                <a:cs typeface="Times New Roman" panose="02020603050405020304" pitchFamily="18" charset="0"/>
              </a:rPr>
              <a:t>2.        Address User Dissatisfaction:</a:t>
            </a:r>
            <a:endParaRPr lang="en-IN" sz="1600" b="1" kern="100" dirty="0">
              <a:latin typeface="Times New Roman" panose="02020603050405020304" pitchFamily="18" charset="0"/>
              <a:ea typeface="Aptos" panose="020B0004020202020204" pitchFamily="34" charset="0"/>
              <a:cs typeface="Times New Roman" panose="02020603050405020304" pitchFamily="18" charset="0"/>
            </a:endParaRPr>
          </a:p>
          <a:p>
            <a:pPr marL="171450" lvl="0" indent="-171450">
              <a:lnSpc>
                <a:spcPct val="115000"/>
              </a:lnSpc>
              <a:spcAft>
                <a:spcPts val="800"/>
              </a:spcAft>
              <a:buFont typeface="Arial" panose="020B0604020202020204" pitchFamily="34" charset="0"/>
              <a:buChar char="•"/>
              <a:tabLst>
                <a:tab pos="457200" algn="l"/>
              </a:tabLst>
            </a:pPr>
            <a:r>
              <a:rPr lang="en-IN" sz="16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Identify features that receive low adoption or negative feedback.</a:t>
            </a:r>
            <a:endParaRPr lang="en-IN" sz="1600" kern="100" dirty="0">
              <a:latin typeface="Times New Roman" panose="02020603050405020304" pitchFamily="18" charset="0"/>
              <a:ea typeface="Aptos" panose="020B0004020202020204" pitchFamily="34" charset="0"/>
              <a:cs typeface="Times New Roman" panose="02020603050405020304" pitchFamily="18" charset="0"/>
            </a:endParaRPr>
          </a:p>
          <a:p>
            <a:pPr marL="171450" lvl="0" indent="-171450">
              <a:lnSpc>
                <a:spcPct val="115000"/>
              </a:lnSpc>
              <a:spcAft>
                <a:spcPts val="800"/>
              </a:spcAft>
              <a:buFont typeface="Arial" panose="020B0604020202020204" pitchFamily="34" charset="0"/>
              <a:buChar char="•"/>
              <a:tabLst>
                <a:tab pos="457200" algn="l"/>
              </a:tabLs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      Investigate the root causes of dissatisfaction.</a:t>
            </a:r>
          </a:p>
          <a:p>
            <a:pPr marL="171450" lvl="0" indent="-171450">
              <a:lnSpc>
                <a:spcPct val="115000"/>
              </a:lnSpc>
              <a:spcAft>
                <a:spcPts val="800"/>
              </a:spcAft>
              <a:buFont typeface="Arial" panose="020B0604020202020204" pitchFamily="34" charset="0"/>
              <a:buChar char="•"/>
              <a:tabLst>
                <a:tab pos="457200" algn="l"/>
              </a:tabLst>
            </a:pPr>
            <a:endParaRPr lang="en-IN"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lvl="0">
              <a:lnSpc>
                <a:spcPct val="115000"/>
              </a:lnSpc>
              <a:spcAft>
                <a:spcPts val="800"/>
              </a:spcAft>
              <a:tabLst>
                <a:tab pos="457200" algn="l"/>
              </a:tabLst>
            </a:pPr>
            <a:r>
              <a:rPr lang="en-IN" sz="1600" b="1" kern="100" dirty="0">
                <a:effectLst/>
                <a:latin typeface="Times New Roman" panose="02020603050405020304" pitchFamily="18" charset="0"/>
                <a:ea typeface="Aptos" panose="020B0004020202020204" pitchFamily="34" charset="0"/>
                <a:cs typeface="Times New Roman" panose="02020603050405020304" pitchFamily="18" charset="0"/>
              </a:rPr>
              <a:t>3.       Enhance Customer Stickiness:</a:t>
            </a:r>
            <a:endParaRPr lang="en-IN" sz="1600" b="1" kern="100" dirty="0">
              <a:latin typeface="Times New Roman" panose="02020603050405020304" pitchFamily="18" charset="0"/>
              <a:ea typeface="Aptos" panose="020B0004020202020204" pitchFamily="34" charset="0"/>
              <a:cs typeface="Times New Roman" panose="02020603050405020304" pitchFamily="18" charset="0"/>
            </a:endParaRPr>
          </a:p>
          <a:p>
            <a:pPr marL="171450" lvl="0" indent="-171450">
              <a:lnSpc>
                <a:spcPct val="115000"/>
              </a:lnSpc>
              <a:spcAft>
                <a:spcPts val="800"/>
              </a:spcAft>
              <a:buFont typeface="Arial" panose="020B0604020202020204" pitchFamily="34" charset="0"/>
              <a:buChar char="•"/>
              <a:tabLst>
                <a:tab pos="457200" algn="l"/>
              </a:tabLst>
            </a:pPr>
            <a:r>
              <a:rPr lang="en-IN" sz="16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Propose actionable strategies to improve customer engagement.</a:t>
            </a:r>
            <a:endParaRPr lang="en-IN" sz="1600" kern="100" dirty="0">
              <a:latin typeface="Times New Roman" panose="02020603050405020304" pitchFamily="18" charset="0"/>
              <a:ea typeface="Aptos" panose="020B0004020202020204" pitchFamily="34" charset="0"/>
              <a:cs typeface="Times New Roman" panose="02020603050405020304" pitchFamily="18" charset="0"/>
            </a:endParaRPr>
          </a:p>
          <a:p>
            <a:pPr marL="171450" lvl="0" indent="-171450">
              <a:lnSpc>
                <a:spcPct val="115000"/>
              </a:lnSpc>
              <a:spcAft>
                <a:spcPts val="800"/>
              </a:spcAft>
              <a:buFont typeface="Arial" panose="020B0604020202020204" pitchFamily="34" charset="0"/>
              <a:buChar char="•"/>
              <a:tabLst>
                <a:tab pos="457200" algn="l"/>
              </a:tabLs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       Optimize feature adoption and overall user experience</a:t>
            </a:r>
            <a:r>
              <a:rPr lang="en-IN" sz="14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algn="l"/>
            <a:endParaRPr lang="en-IN" b="0" i="0" dirty="0">
              <a:solidFill>
                <a:srgbClr val="111111"/>
              </a:solidFill>
              <a:effectLst/>
              <a:latin typeface="-apple-syste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D5E647A-929D-451F-3CE6-A09FB3E34C5B}"/>
              </a:ext>
            </a:extLst>
          </p:cNvPr>
          <p:cNvGrpSpPr/>
          <p:nvPr/>
        </p:nvGrpSpPr>
        <p:grpSpPr>
          <a:xfrm>
            <a:off x="554092" y="1118070"/>
            <a:ext cx="11782874" cy="5606115"/>
            <a:chOff x="409126" y="875367"/>
            <a:chExt cx="12166226" cy="5611813"/>
          </a:xfrm>
        </p:grpSpPr>
        <p:grpSp>
          <p:nvGrpSpPr>
            <p:cNvPr id="3" name="Group 2">
              <a:extLst>
                <a:ext uri="{FF2B5EF4-FFF2-40B4-BE49-F238E27FC236}">
                  <a16:creationId xmlns:a16="http://schemas.microsoft.com/office/drawing/2014/main" id="{D217183A-4167-5865-E32C-F103B4BEB58C}"/>
                </a:ext>
              </a:extLst>
            </p:cNvPr>
            <p:cNvGrpSpPr/>
            <p:nvPr/>
          </p:nvGrpSpPr>
          <p:grpSpPr>
            <a:xfrm>
              <a:off x="409126" y="875367"/>
              <a:ext cx="11810581" cy="5319425"/>
              <a:chOff x="224537" y="866222"/>
              <a:chExt cx="11967463" cy="5336160"/>
            </a:xfrm>
          </p:grpSpPr>
          <p:grpSp>
            <p:nvGrpSpPr>
              <p:cNvPr id="8" name="Group 7">
                <a:extLst>
                  <a:ext uri="{FF2B5EF4-FFF2-40B4-BE49-F238E27FC236}">
                    <a16:creationId xmlns:a16="http://schemas.microsoft.com/office/drawing/2014/main" id="{A9DD0FBE-5F8F-C810-3A60-1080A092B3D0}"/>
                  </a:ext>
                </a:extLst>
              </p:cNvPr>
              <p:cNvGrpSpPr/>
              <p:nvPr/>
            </p:nvGrpSpPr>
            <p:grpSpPr>
              <a:xfrm>
                <a:off x="7519524" y="2415654"/>
                <a:ext cx="4672476" cy="2347796"/>
                <a:chOff x="6943714" y="2875064"/>
                <a:chExt cx="4672476" cy="2347796"/>
              </a:xfrm>
            </p:grpSpPr>
            <p:pic>
              <p:nvPicPr>
                <p:cNvPr id="57" name="Graphic 56" descr="Smart Phone with solid fill">
                  <a:extLst>
                    <a:ext uri="{FF2B5EF4-FFF2-40B4-BE49-F238E27FC236}">
                      <a16:creationId xmlns:a16="http://schemas.microsoft.com/office/drawing/2014/main" id="{55DEDD45-F929-834C-0DD9-A1C4F52463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80453" y="2875064"/>
                  <a:ext cx="688187" cy="691435"/>
                </a:xfrm>
                <a:prstGeom prst="rect">
                  <a:avLst/>
                </a:prstGeom>
              </p:spPr>
            </p:pic>
            <p:pic>
              <p:nvPicPr>
                <p:cNvPr id="58" name="Graphic 57" descr="Ui Ux with solid fill">
                  <a:extLst>
                    <a:ext uri="{FF2B5EF4-FFF2-40B4-BE49-F238E27FC236}">
                      <a16:creationId xmlns:a16="http://schemas.microsoft.com/office/drawing/2014/main" id="{25825B0A-BA12-DCEE-B4BB-960E04C833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463" y="4207184"/>
                  <a:ext cx="688187" cy="691435"/>
                </a:xfrm>
                <a:prstGeom prst="rect">
                  <a:avLst/>
                </a:prstGeom>
              </p:spPr>
            </p:pic>
            <p:pic>
              <p:nvPicPr>
                <p:cNvPr id="59" name="Graphic 58" descr="User with solid fill">
                  <a:extLst>
                    <a:ext uri="{FF2B5EF4-FFF2-40B4-BE49-F238E27FC236}">
                      <a16:creationId xmlns:a16="http://schemas.microsoft.com/office/drawing/2014/main" id="{8A8FA712-7591-B5EC-48A0-7BBFD7861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15090" y="3384208"/>
                  <a:ext cx="863364" cy="867439"/>
                </a:xfrm>
                <a:prstGeom prst="rect">
                  <a:avLst/>
                </a:prstGeom>
              </p:spPr>
            </p:pic>
            <p:pic>
              <p:nvPicPr>
                <p:cNvPr id="60" name="Graphic 59" descr="User outline">
                  <a:extLst>
                    <a:ext uri="{FF2B5EF4-FFF2-40B4-BE49-F238E27FC236}">
                      <a16:creationId xmlns:a16="http://schemas.microsoft.com/office/drawing/2014/main" id="{AD56ACB1-7037-B824-537D-66B9EB94D1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52826" y="3305636"/>
                  <a:ext cx="863364" cy="867439"/>
                </a:xfrm>
                <a:prstGeom prst="rect">
                  <a:avLst/>
                </a:prstGeom>
              </p:spPr>
            </p:pic>
            <p:cxnSp>
              <p:nvCxnSpPr>
                <p:cNvPr id="61" name="Straight Arrow Connector 60">
                  <a:extLst>
                    <a:ext uri="{FF2B5EF4-FFF2-40B4-BE49-F238E27FC236}">
                      <a16:creationId xmlns:a16="http://schemas.microsoft.com/office/drawing/2014/main" id="{763ED008-20A9-BC04-AF33-DC8F718113FD}"/>
                    </a:ext>
                  </a:extLst>
                </p:cNvPr>
                <p:cNvCxnSpPr>
                  <a:cxnSpLocks/>
                  <a:endCxn id="57" idx="1"/>
                </p:cNvCxnSpPr>
                <p:nvPr/>
              </p:nvCxnSpPr>
              <p:spPr>
                <a:xfrm flipV="1">
                  <a:off x="8134771" y="3220782"/>
                  <a:ext cx="745683" cy="5883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019049D-BF4D-A2E2-7245-B5CD2ADDB3B0}"/>
                    </a:ext>
                  </a:extLst>
                </p:cNvPr>
                <p:cNvCxnSpPr>
                  <a:cxnSpLocks/>
                  <a:endCxn id="58" idx="1"/>
                </p:cNvCxnSpPr>
                <p:nvPr/>
              </p:nvCxnSpPr>
              <p:spPr>
                <a:xfrm>
                  <a:off x="8147612" y="4013110"/>
                  <a:ext cx="765852" cy="539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FCFBFF39-6601-7D1E-6DEB-2806E322D428}"/>
                    </a:ext>
                  </a:extLst>
                </p:cNvPr>
                <p:cNvSpPr txBox="1"/>
                <p:nvPr/>
              </p:nvSpPr>
              <p:spPr>
                <a:xfrm>
                  <a:off x="6943714" y="4373591"/>
                  <a:ext cx="1764268"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API</a:t>
                  </a:r>
                </a:p>
              </p:txBody>
            </p:sp>
            <p:sp>
              <p:nvSpPr>
                <p:cNvPr id="64" name="TextBox 63">
                  <a:extLst>
                    <a:ext uri="{FF2B5EF4-FFF2-40B4-BE49-F238E27FC236}">
                      <a16:creationId xmlns:a16="http://schemas.microsoft.com/office/drawing/2014/main" id="{EDEE4DC5-66BD-4860-E245-246BD0599919}"/>
                    </a:ext>
                  </a:extLst>
                </p:cNvPr>
                <p:cNvSpPr txBox="1"/>
                <p:nvPr/>
              </p:nvSpPr>
              <p:spPr>
                <a:xfrm>
                  <a:off x="8476154" y="4915083"/>
                  <a:ext cx="1764268"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Web-Apps</a:t>
                  </a:r>
                </a:p>
              </p:txBody>
            </p:sp>
            <p:sp>
              <p:nvSpPr>
                <p:cNvPr id="65" name="TextBox 64">
                  <a:extLst>
                    <a:ext uri="{FF2B5EF4-FFF2-40B4-BE49-F238E27FC236}">
                      <a16:creationId xmlns:a16="http://schemas.microsoft.com/office/drawing/2014/main" id="{814AD9E4-7871-4E75-8BE1-291B83F90D63}"/>
                    </a:ext>
                  </a:extLst>
                </p:cNvPr>
                <p:cNvSpPr txBox="1"/>
                <p:nvPr/>
              </p:nvSpPr>
              <p:spPr>
                <a:xfrm rot="1978914">
                  <a:off x="9343079" y="3435327"/>
                  <a:ext cx="1174999" cy="291970"/>
                </a:xfrm>
                <a:prstGeom prst="rect">
                  <a:avLst/>
                </a:prstGeom>
                <a:noFill/>
              </p:spPr>
              <p:txBody>
                <a:bodyPr wrap="square" rtlCol="0">
                  <a:spAutoFit/>
                </a:bodyPr>
                <a:lstStyle/>
                <a:p>
                  <a:pPr algn="ctr"/>
                  <a:r>
                    <a:rPr lang="en-US" sz="1400"/>
                    <a:t>Prompts</a:t>
                  </a:r>
                </a:p>
              </p:txBody>
            </p:sp>
            <p:sp>
              <p:nvSpPr>
                <p:cNvPr id="66" name="TextBox 65">
                  <a:extLst>
                    <a:ext uri="{FF2B5EF4-FFF2-40B4-BE49-F238E27FC236}">
                      <a16:creationId xmlns:a16="http://schemas.microsoft.com/office/drawing/2014/main" id="{85AFE015-F288-8E0C-4413-3AC970AC0F91}"/>
                    </a:ext>
                  </a:extLst>
                </p:cNvPr>
                <p:cNvSpPr txBox="1"/>
                <p:nvPr/>
              </p:nvSpPr>
              <p:spPr>
                <a:xfrm rot="19389223">
                  <a:off x="9426715" y="4019186"/>
                  <a:ext cx="1174999" cy="307777"/>
                </a:xfrm>
                <a:prstGeom prst="rect">
                  <a:avLst/>
                </a:prstGeom>
                <a:noFill/>
              </p:spPr>
              <p:txBody>
                <a:bodyPr wrap="square" rtlCol="0">
                  <a:spAutoFit/>
                </a:bodyPr>
                <a:lstStyle/>
                <a:p>
                  <a:pPr algn="ctr"/>
                  <a:r>
                    <a:rPr lang="en-US" sz="1400" dirty="0"/>
                    <a:t>Queries</a:t>
                  </a:r>
                </a:p>
              </p:txBody>
            </p:sp>
            <p:pic>
              <p:nvPicPr>
                <p:cNvPr id="67" name="Graphic 66" descr="Fork In Road with solid fill">
                  <a:extLst>
                    <a:ext uri="{FF2B5EF4-FFF2-40B4-BE49-F238E27FC236}">
                      <a16:creationId xmlns:a16="http://schemas.microsoft.com/office/drawing/2014/main" id="{5C261001-3C66-D8E7-FE88-D9576A8047F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01033" y="3694758"/>
                  <a:ext cx="751349" cy="754895"/>
                </a:xfrm>
                <a:prstGeom prst="rect">
                  <a:avLst/>
                </a:prstGeom>
              </p:spPr>
            </p:pic>
          </p:grpSp>
          <p:grpSp>
            <p:nvGrpSpPr>
              <p:cNvPr id="9" name="Group 8">
                <a:extLst>
                  <a:ext uri="{FF2B5EF4-FFF2-40B4-BE49-F238E27FC236}">
                    <a16:creationId xmlns:a16="http://schemas.microsoft.com/office/drawing/2014/main" id="{29AA0F35-2EF8-910D-C8E3-0F8B4F6A5A9C}"/>
                  </a:ext>
                </a:extLst>
              </p:cNvPr>
              <p:cNvGrpSpPr/>
              <p:nvPr/>
            </p:nvGrpSpPr>
            <p:grpSpPr>
              <a:xfrm>
                <a:off x="224537" y="866222"/>
                <a:ext cx="10927915" cy="5336160"/>
                <a:chOff x="79027" y="860428"/>
                <a:chExt cx="10927915" cy="5336160"/>
              </a:xfrm>
            </p:grpSpPr>
            <p:grpSp>
              <p:nvGrpSpPr>
                <p:cNvPr id="10" name="Group 9">
                  <a:extLst>
                    <a:ext uri="{FF2B5EF4-FFF2-40B4-BE49-F238E27FC236}">
                      <a16:creationId xmlns:a16="http://schemas.microsoft.com/office/drawing/2014/main" id="{AD217030-1E09-06F8-A510-3444B5D69A54}"/>
                    </a:ext>
                  </a:extLst>
                </p:cNvPr>
                <p:cNvGrpSpPr/>
                <p:nvPr/>
              </p:nvGrpSpPr>
              <p:grpSpPr>
                <a:xfrm>
                  <a:off x="79027" y="2071588"/>
                  <a:ext cx="8119067" cy="3342808"/>
                  <a:chOff x="190926" y="1377638"/>
                  <a:chExt cx="8340063" cy="3203320"/>
                </a:xfrm>
              </p:grpSpPr>
              <p:sp>
                <p:nvSpPr>
                  <p:cNvPr id="15" name="TextBox 14">
                    <a:extLst>
                      <a:ext uri="{FF2B5EF4-FFF2-40B4-BE49-F238E27FC236}">
                        <a16:creationId xmlns:a16="http://schemas.microsoft.com/office/drawing/2014/main" id="{E63036EC-7C82-3CCF-28B4-5729735E0370}"/>
                      </a:ext>
                    </a:extLst>
                  </p:cNvPr>
                  <p:cNvSpPr txBox="1"/>
                  <p:nvPr/>
                </p:nvSpPr>
                <p:spPr>
                  <a:xfrm>
                    <a:off x="190926" y="2111767"/>
                    <a:ext cx="1683679" cy="575120"/>
                  </a:xfrm>
                  <a:prstGeom prst="rect">
                    <a:avLst/>
                  </a:prstGeom>
                  <a:noFill/>
                </p:spPr>
                <p:txBody>
                  <a:bodyPr wrap="square">
                    <a:spAutoFit/>
                  </a:bodyPr>
                  <a:lstStyle/>
                  <a:p>
                    <a:pPr algn="ctr"/>
                    <a:r>
                      <a:rPr lang="en-US" sz="1100" b="1" dirty="0"/>
                      <a:t>Database with user Demographic and Feature usage data</a:t>
                    </a:r>
                  </a:p>
                </p:txBody>
              </p:sp>
              <p:sp>
                <p:nvSpPr>
                  <p:cNvPr id="16" name="TextBox 15">
                    <a:extLst>
                      <a:ext uri="{FF2B5EF4-FFF2-40B4-BE49-F238E27FC236}">
                        <a16:creationId xmlns:a16="http://schemas.microsoft.com/office/drawing/2014/main" id="{47DF9940-A0E7-303E-1014-47A65C325542}"/>
                      </a:ext>
                    </a:extLst>
                  </p:cNvPr>
                  <p:cNvSpPr txBox="1"/>
                  <p:nvPr/>
                </p:nvSpPr>
                <p:spPr>
                  <a:xfrm>
                    <a:off x="206463" y="4114562"/>
                    <a:ext cx="1460851" cy="392415"/>
                  </a:xfrm>
                  <a:prstGeom prst="rect">
                    <a:avLst/>
                  </a:prstGeom>
                  <a:noFill/>
                </p:spPr>
                <p:txBody>
                  <a:bodyPr wrap="square">
                    <a:spAutoFit/>
                  </a:bodyPr>
                  <a:lstStyle/>
                  <a:p>
                    <a:pPr algn="ctr"/>
                    <a:r>
                      <a:rPr lang="en-US" sz="1100" b="1" dirty="0"/>
                      <a:t>Database with Feedback data</a:t>
                    </a:r>
                  </a:p>
                </p:txBody>
              </p:sp>
              <p:grpSp>
                <p:nvGrpSpPr>
                  <p:cNvPr id="17" name="Group 16">
                    <a:extLst>
                      <a:ext uri="{FF2B5EF4-FFF2-40B4-BE49-F238E27FC236}">
                        <a16:creationId xmlns:a16="http://schemas.microsoft.com/office/drawing/2014/main" id="{95871C0F-7601-00A4-F0A0-805B1E061629}"/>
                      </a:ext>
                    </a:extLst>
                  </p:cNvPr>
                  <p:cNvGrpSpPr/>
                  <p:nvPr/>
                </p:nvGrpSpPr>
                <p:grpSpPr>
                  <a:xfrm>
                    <a:off x="506925" y="1377638"/>
                    <a:ext cx="8024064" cy="3203320"/>
                    <a:chOff x="506925" y="1377638"/>
                    <a:chExt cx="8024064" cy="3203320"/>
                  </a:xfrm>
                </p:grpSpPr>
                <p:grpSp>
                  <p:nvGrpSpPr>
                    <p:cNvPr id="18" name="Group 17">
                      <a:extLst>
                        <a:ext uri="{FF2B5EF4-FFF2-40B4-BE49-F238E27FC236}">
                          <a16:creationId xmlns:a16="http://schemas.microsoft.com/office/drawing/2014/main" id="{C3C33737-CEBA-3BBA-1005-1F145E7089E0}"/>
                        </a:ext>
                      </a:extLst>
                    </p:cNvPr>
                    <p:cNvGrpSpPr/>
                    <p:nvPr/>
                  </p:nvGrpSpPr>
                  <p:grpSpPr>
                    <a:xfrm>
                      <a:off x="616941" y="1417734"/>
                      <a:ext cx="763745" cy="753447"/>
                      <a:chOff x="1569877" y="1998106"/>
                      <a:chExt cx="1362948" cy="1399425"/>
                    </a:xfrm>
                  </p:grpSpPr>
                  <p:pic>
                    <p:nvPicPr>
                      <p:cNvPr id="55" name="Graphic 54" descr="Database with solid fill">
                        <a:extLst>
                          <a:ext uri="{FF2B5EF4-FFF2-40B4-BE49-F238E27FC236}">
                            <a16:creationId xmlns:a16="http://schemas.microsoft.com/office/drawing/2014/main" id="{9E7B7722-2263-B8D0-95C7-E8F4A4AF2D1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86977" y="2096905"/>
                        <a:ext cx="1245848" cy="1300626"/>
                      </a:xfrm>
                      <a:prstGeom prst="rect">
                        <a:avLst/>
                      </a:prstGeom>
                    </p:spPr>
                  </p:pic>
                  <p:pic>
                    <p:nvPicPr>
                      <p:cNvPr id="56" name="Picture 55" descr="A black line drawing of a clipboard with a clock and a dollar sign&#10;&#10;Description automatically generated">
                        <a:extLst>
                          <a:ext uri="{FF2B5EF4-FFF2-40B4-BE49-F238E27FC236}">
                            <a16:creationId xmlns:a16="http://schemas.microsoft.com/office/drawing/2014/main" id="{C066C542-13F7-DCEF-BDAE-E46BA619D0B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69877" y="1998106"/>
                        <a:ext cx="542886" cy="542886"/>
                      </a:xfrm>
                      <a:prstGeom prst="rect">
                        <a:avLst/>
                      </a:prstGeom>
                    </p:spPr>
                  </p:pic>
                </p:grpSp>
                <p:pic>
                  <p:nvPicPr>
                    <p:cNvPr id="19" name="Picture 6" descr="Data Preprocessing Icons - Free SVG &amp; PNG Data Preprocessing Images - Noun  Project">
                      <a:extLst>
                        <a:ext uri="{FF2B5EF4-FFF2-40B4-BE49-F238E27FC236}">
                          <a16:creationId xmlns:a16="http://schemas.microsoft.com/office/drawing/2014/main" id="{6829A0EF-E899-DECA-66DE-2C981F29C11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22380" y="1466032"/>
                      <a:ext cx="678968" cy="67896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black and grey icon of a paper with a briefcase on it&#10;&#10;Description automatically generated">
                      <a:extLst>
                        <a:ext uri="{FF2B5EF4-FFF2-40B4-BE49-F238E27FC236}">
                          <a16:creationId xmlns:a16="http://schemas.microsoft.com/office/drawing/2014/main" id="{27030C31-CAFA-B680-5E0A-18F6EB641EE8}"/>
                        </a:ext>
                      </a:extLst>
                    </p:cNvPr>
                    <p:cNvPicPr>
                      <a:picLocks noChangeAspect="1"/>
                    </p:cNvPicPr>
                    <p:nvPr/>
                  </p:nvPicPr>
                  <p:blipFill rotWithShape="1">
                    <a:blip r:embed="rId16">
                      <a:extLst>
                        <a:ext uri="{28A0092B-C50C-407E-A947-70E740481C1C}">
                          <a14:useLocalDpi xmlns:a14="http://schemas.microsoft.com/office/drawing/2010/main" val="0"/>
                        </a:ext>
                      </a:extLst>
                    </a:blip>
                    <a:srcRect l="32206" t="12982" r="32634" b="40301"/>
                    <a:stretch/>
                  </p:blipFill>
                  <p:spPr>
                    <a:xfrm>
                      <a:off x="3471058" y="1431288"/>
                      <a:ext cx="473523" cy="678968"/>
                    </a:xfrm>
                    <a:prstGeom prst="rect">
                      <a:avLst/>
                    </a:prstGeom>
                  </p:spPr>
                </p:pic>
                <p:pic>
                  <p:nvPicPr>
                    <p:cNvPr id="21" name="Picture 18" descr="Data, database, information, line, split icon - Download on Iconfinder">
                      <a:extLst>
                        <a:ext uri="{FF2B5EF4-FFF2-40B4-BE49-F238E27FC236}">
                          <a16:creationId xmlns:a16="http://schemas.microsoft.com/office/drawing/2014/main" id="{2A072C14-B046-70B4-3AAB-148A3EFA028C}"/>
                        </a:ext>
                      </a:extLst>
                    </p:cNvPr>
                    <p:cNvPicPr>
                      <a:picLocks noChangeAspect="1" noChangeArrowheads="1"/>
                    </p:cNvPicPr>
                    <p:nvPr/>
                  </p:nvPicPr>
                  <p:blipFill>
                    <a:blip r:embed="rId17">
                      <a:alphaModFix/>
                      <a:biLevel thresh="25000"/>
                      <a:extLst>
                        <a:ext uri="{BEBA8EAE-BF5A-486C-A8C5-ECC9F3942E4B}">
                          <a14:imgProps xmlns:a14="http://schemas.microsoft.com/office/drawing/2010/main">
                            <a14:imgLayer r:embed="rId18">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4642860" y="1377638"/>
                      <a:ext cx="779093" cy="779093"/>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B8B9280-328F-FAA1-6C67-BF6D5B9C7117}"/>
                        </a:ext>
                      </a:extLst>
                    </p:cNvPr>
                    <p:cNvGrpSpPr/>
                    <p:nvPr/>
                  </p:nvGrpSpPr>
                  <p:grpSpPr>
                    <a:xfrm>
                      <a:off x="506925" y="3273881"/>
                      <a:ext cx="825008" cy="868392"/>
                      <a:chOff x="1550831" y="4593632"/>
                      <a:chExt cx="1374506" cy="1407729"/>
                    </a:xfrm>
                  </p:grpSpPr>
                  <p:pic>
                    <p:nvPicPr>
                      <p:cNvPr id="53" name="Picture 52" descr="A newspaper with a graph and arrow&#10;&#10;Description automatically generated">
                        <a:extLst>
                          <a:ext uri="{FF2B5EF4-FFF2-40B4-BE49-F238E27FC236}">
                            <a16:creationId xmlns:a16="http://schemas.microsoft.com/office/drawing/2014/main" id="{FAA82534-0535-35CC-EBA3-99B6DDA19725}"/>
                          </a:ext>
                        </a:extLst>
                      </p:cNvPr>
                      <p:cNvPicPr>
                        <a:picLocks noChangeAspect="1"/>
                      </p:cNvPicPr>
                      <p:nvPr/>
                    </p:nvPicPr>
                    <p:blipFill>
                      <a:blip r:embed="rId19">
                        <a:extLst>
                          <a:ext uri="{BEBA8EAE-BF5A-486C-A8C5-ECC9F3942E4B}">
                            <a14:imgProps xmlns:a14="http://schemas.microsoft.com/office/drawing/2010/main">
                              <a14:imgLayer r:embed="rId20">
                                <a14:imgEffect>
                                  <a14:artisticPencilGrayscale/>
                                </a14:imgEffect>
                              </a14:imgLayer>
                            </a14:imgProps>
                          </a:ext>
                          <a:ext uri="{28A0092B-C50C-407E-A947-70E740481C1C}">
                            <a14:useLocalDpi xmlns:a14="http://schemas.microsoft.com/office/drawing/2010/main" val="0"/>
                          </a:ext>
                        </a:extLst>
                      </a:blip>
                      <a:stretch>
                        <a:fillRect/>
                      </a:stretch>
                    </p:blipFill>
                    <p:spPr>
                      <a:xfrm>
                        <a:off x="1550831" y="4593632"/>
                        <a:ext cx="524528" cy="524528"/>
                      </a:xfrm>
                      <a:prstGeom prst="rect">
                        <a:avLst/>
                      </a:prstGeom>
                    </p:spPr>
                  </p:pic>
                  <p:pic>
                    <p:nvPicPr>
                      <p:cNvPr id="54" name="Graphic 53" descr="Database with solid fill">
                        <a:extLst>
                          <a:ext uri="{FF2B5EF4-FFF2-40B4-BE49-F238E27FC236}">
                            <a16:creationId xmlns:a16="http://schemas.microsoft.com/office/drawing/2014/main" id="{F18B9794-58B7-A4E8-99DA-CC950CAB89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79489" y="4700735"/>
                        <a:ext cx="1245848" cy="1300626"/>
                      </a:xfrm>
                      <a:prstGeom prst="rect">
                        <a:avLst/>
                      </a:prstGeom>
                    </p:spPr>
                  </p:pic>
                </p:grpSp>
                <p:pic>
                  <p:nvPicPr>
                    <p:cNvPr id="23" name="Graphic 22" descr="Artificial Intelligence with solid fill">
                      <a:extLst>
                        <a:ext uri="{FF2B5EF4-FFF2-40B4-BE49-F238E27FC236}">
                          <a16:creationId xmlns:a16="http://schemas.microsoft.com/office/drawing/2014/main" id="{2137B29B-BD47-B4F3-DBED-9ECFBFFABF9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844892" y="3323826"/>
                      <a:ext cx="761610" cy="761610"/>
                    </a:xfrm>
                    <a:prstGeom prst="rect">
                      <a:avLst/>
                    </a:prstGeom>
                  </p:spPr>
                </p:pic>
                <p:pic>
                  <p:nvPicPr>
                    <p:cNvPr id="24" name="Picture 26" descr="Sales forecast Vector Icons free download in SVG, PNG Format">
                      <a:extLst>
                        <a:ext uri="{FF2B5EF4-FFF2-40B4-BE49-F238E27FC236}">
                          <a16:creationId xmlns:a16="http://schemas.microsoft.com/office/drawing/2014/main" id="{150CCCBD-426C-611B-3FA2-E40D6EF82791}"/>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7995" t="14208" r="10018" b="13805"/>
                    <a:stretch/>
                  </p:blipFill>
                  <p:spPr bwMode="auto">
                    <a:xfrm>
                      <a:off x="7535736" y="1469789"/>
                      <a:ext cx="606192" cy="606192"/>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1F5C5302-1B45-77CA-44A2-3FB3B2A34F1C}"/>
                        </a:ext>
                      </a:extLst>
                    </p:cNvPr>
                    <p:cNvCxnSpPr>
                      <a:cxnSpLocks/>
                    </p:cNvCxnSpPr>
                    <p:nvPr/>
                  </p:nvCxnSpPr>
                  <p:spPr>
                    <a:xfrm>
                      <a:off x="1324102" y="1825224"/>
                      <a:ext cx="698279"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EEE2C4F-6F09-8890-E310-9D2C94B8DD50}"/>
                        </a:ext>
                      </a:extLst>
                    </p:cNvPr>
                    <p:cNvCxnSpPr>
                      <a:cxnSpLocks/>
                    </p:cNvCxnSpPr>
                    <p:nvPr/>
                  </p:nvCxnSpPr>
                  <p:spPr>
                    <a:xfrm>
                      <a:off x="2701348" y="1828372"/>
                      <a:ext cx="698279"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38C6153-62CE-73B2-EAE8-E763C14BF72B}"/>
                        </a:ext>
                      </a:extLst>
                    </p:cNvPr>
                    <p:cNvCxnSpPr>
                      <a:cxnSpLocks/>
                    </p:cNvCxnSpPr>
                    <p:nvPr/>
                  </p:nvCxnSpPr>
                  <p:spPr>
                    <a:xfrm>
                      <a:off x="3944581" y="1831305"/>
                      <a:ext cx="698279"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1CA67C5-E191-F2A7-6A73-193F1C1469D6}"/>
                        </a:ext>
                      </a:extLst>
                    </p:cNvPr>
                    <p:cNvCxnSpPr>
                      <a:cxnSpLocks/>
                    </p:cNvCxnSpPr>
                    <p:nvPr/>
                  </p:nvCxnSpPr>
                  <p:spPr>
                    <a:xfrm>
                      <a:off x="5378017" y="1800027"/>
                      <a:ext cx="698279"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DE0A43-CD2C-E6E4-C7FC-04F29AF7CEE7}"/>
                        </a:ext>
                      </a:extLst>
                    </p:cNvPr>
                    <p:cNvCxnSpPr>
                      <a:cxnSpLocks/>
                    </p:cNvCxnSpPr>
                    <p:nvPr/>
                  </p:nvCxnSpPr>
                  <p:spPr>
                    <a:xfrm>
                      <a:off x="6793320" y="1821054"/>
                      <a:ext cx="698279"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8E9763D-4151-2E8E-E2AD-29C2AEA1938C}"/>
                        </a:ext>
                      </a:extLst>
                    </p:cNvPr>
                    <p:cNvCxnSpPr>
                      <a:cxnSpLocks/>
                    </p:cNvCxnSpPr>
                    <p:nvPr/>
                  </p:nvCxnSpPr>
                  <p:spPr>
                    <a:xfrm>
                      <a:off x="1248708" y="3767612"/>
                      <a:ext cx="698279"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8165DAC-D7B8-21C0-1F67-3ECAC4ECD946}"/>
                        </a:ext>
                      </a:extLst>
                    </p:cNvPr>
                    <p:cNvCxnSpPr>
                      <a:cxnSpLocks/>
                    </p:cNvCxnSpPr>
                    <p:nvPr/>
                  </p:nvCxnSpPr>
                  <p:spPr>
                    <a:xfrm>
                      <a:off x="2676751" y="3776069"/>
                      <a:ext cx="698279"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C0D2EF0-9916-3A16-1230-3F840E20E398}"/>
                        </a:ext>
                      </a:extLst>
                    </p:cNvPr>
                    <p:cNvCxnSpPr>
                      <a:cxnSpLocks/>
                    </p:cNvCxnSpPr>
                    <p:nvPr/>
                  </p:nvCxnSpPr>
                  <p:spPr>
                    <a:xfrm>
                      <a:off x="3893144" y="3774307"/>
                      <a:ext cx="698279"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2BF29A0-00E9-419B-F649-591C09B76570}"/>
                        </a:ext>
                      </a:extLst>
                    </p:cNvPr>
                    <p:cNvSpPr txBox="1"/>
                    <p:nvPr/>
                  </p:nvSpPr>
                  <p:spPr>
                    <a:xfrm>
                      <a:off x="1809485" y="4168051"/>
                      <a:ext cx="1005172" cy="412907"/>
                    </a:xfrm>
                    <a:prstGeom prst="rect">
                      <a:avLst/>
                    </a:prstGeom>
                    <a:noFill/>
                  </p:spPr>
                  <p:txBody>
                    <a:bodyPr wrap="square">
                      <a:spAutoFit/>
                    </a:bodyPr>
                    <a:lstStyle/>
                    <a:p>
                      <a:pPr algn="ctr"/>
                      <a:r>
                        <a:rPr lang="en-GB" sz="1100" b="1" dirty="0"/>
                        <a:t>Text Pre-processing</a:t>
                      </a:r>
                      <a:endParaRPr lang="en-US" sz="1100" dirty="0"/>
                    </a:p>
                  </p:txBody>
                </p:sp>
                <p:sp>
                  <p:nvSpPr>
                    <p:cNvPr id="34" name="TextBox 33">
                      <a:extLst>
                        <a:ext uri="{FF2B5EF4-FFF2-40B4-BE49-F238E27FC236}">
                          <a16:creationId xmlns:a16="http://schemas.microsoft.com/office/drawing/2014/main" id="{F8727625-4417-4124-BBC0-2B33B2BDE194}"/>
                        </a:ext>
                      </a:extLst>
                    </p:cNvPr>
                    <p:cNvSpPr txBox="1"/>
                    <p:nvPr/>
                  </p:nvSpPr>
                  <p:spPr>
                    <a:xfrm>
                      <a:off x="6691680" y="4135899"/>
                      <a:ext cx="1270073" cy="230833"/>
                    </a:xfrm>
                    <a:prstGeom prst="rect">
                      <a:avLst/>
                    </a:prstGeom>
                    <a:noFill/>
                  </p:spPr>
                  <p:txBody>
                    <a:bodyPr wrap="square">
                      <a:spAutoFit/>
                    </a:bodyPr>
                    <a:lstStyle/>
                    <a:p>
                      <a:pPr algn="ctr"/>
                      <a:r>
                        <a:rPr lang="en-GB" sz="1100" b="1" dirty="0"/>
                        <a:t>Gen AI Model</a:t>
                      </a:r>
                      <a:endParaRPr lang="en-US" sz="1100" b="1" dirty="0"/>
                    </a:p>
                  </p:txBody>
                </p:sp>
                <p:sp>
                  <p:nvSpPr>
                    <p:cNvPr id="35" name="TextBox 34">
                      <a:extLst>
                        <a:ext uri="{FF2B5EF4-FFF2-40B4-BE49-F238E27FC236}">
                          <a16:creationId xmlns:a16="http://schemas.microsoft.com/office/drawing/2014/main" id="{F058FA85-6553-B1AD-218E-7CBCC3895CEC}"/>
                        </a:ext>
                      </a:extLst>
                    </p:cNvPr>
                    <p:cNvSpPr txBox="1"/>
                    <p:nvPr/>
                  </p:nvSpPr>
                  <p:spPr>
                    <a:xfrm>
                      <a:off x="3051548" y="2145000"/>
                      <a:ext cx="1323661" cy="533236"/>
                    </a:xfrm>
                    <a:prstGeom prst="rect">
                      <a:avLst/>
                    </a:prstGeom>
                    <a:noFill/>
                  </p:spPr>
                  <p:txBody>
                    <a:bodyPr wrap="square">
                      <a:spAutoFit/>
                    </a:bodyPr>
                    <a:lstStyle/>
                    <a:p>
                      <a:pPr algn="ctr"/>
                      <a:r>
                        <a:rPr lang="en-US" sz="1100" b="1" dirty="0"/>
                        <a:t>Creating Statistical Database</a:t>
                      </a:r>
                    </a:p>
                  </p:txBody>
                </p:sp>
                <p:sp>
                  <p:nvSpPr>
                    <p:cNvPr id="36" name="TextBox 35">
                      <a:extLst>
                        <a:ext uri="{FF2B5EF4-FFF2-40B4-BE49-F238E27FC236}">
                          <a16:creationId xmlns:a16="http://schemas.microsoft.com/office/drawing/2014/main" id="{CEEDD418-F00D-928D-9A73-417E32F640B2}"/>
                        </a:ext>
                      </a:extLst>
                    </p:cNvPr>
                    <p:cNvSpPr txBox="1"/>
                    <p:nvPr/>
                  </p:nvSpPr>
                  <p:spPr>
                    <a:xfrm>
                      <a:off x="1916690" y="2149011"/>
                      <a:ext cx="1043084" cy="414627"/>
                    </a:xfrm>
                    <a:prstGeom prst="rect">
                      <a:avLst/>
                    </a:prstGeom>
                    <a:noFill/>
                  </p:spPr>
                  <p:txBody>
                    <a:bodyPr wrap="square">
                      <a:spAutoFit/>
                    </a:bodyPr>
                    <a:lstStyle/>
                    <a:p>
                      <a:pPr algn="ctr"/>
                      <a:r>
                        <a:rPr lang="en-US" sz="1100" b="1" dirty="0"/>
                        <a:t>Data Pre-Processing</a:t>
                      </a:r>
                    </a:p>
                  </p:txBody>
                </p:sp>
                <p:sp>
                  <p:nvSpPr>
                    <p:cNvPr id="37" name="TextBox 36">
                      <a:extLst>
                        <a:ext uri="{FF2B5EF4-FFF2-40B4-BE49-F238E27FC236}">
                          <a16:creationId xmlns:a16="http://schemas.microsoft.com/office/drawing/2014/main" id="{5E18A343-4C31-700D-8A1B-1E185C77F9D5}"/>
                        </a:ext>
                      </a:extLst>
                    </p:cNvPr>
                    <p:cNvSpPr txBox="1"/>
                    <p:nvPr/>
                  </p:nvSpPr>
                  <p:spPr>
                    <a:xfrm>
                      <a:off x="4565070" y="2156731"/>
                      <a:ext cx="974520" cy="392415"/>
                    </a:xfrm>
                    <a:prstGeom prst="rect">
                      <a:avLst/>
                    </a:prstGeom>
                    <a:noFill/>
                  </p:spPr>
                  <p:txBody>
                    <a:bodyPr wrap="square">
                      <a:spAutoFit/>
                    </a:bodyPr>
                    <a:lstStyle/>
                    <a:p>
                      <a:pPr algn="ctr"/>
                      <a:r>
                        <a:rPr lang="en-US" sz="1100" b="1" dirty="0"/>
                        <a:t>Splitting Data</a:t>
                      </a:r>
                    </a:p>
                  </p:txBody>
                </p:sp>
                <p:sp>
                  <p:nvSpPr>
                    <p:cNvPr id="38" name="TextBox 37">
                      <a:extLst>
                        <a:ext uri="{FF2B5EF4-FFF2-40B4-BE49-F238E27FC236}">
                          <a16:creationId xmlns:a16="http://schemas.microsoft.com/office/drawing/2014/main" id="{0AAC7FAE-457F-AAF5-B8C5-0418ED407D27}"/>
                        </a:ext>
                      </a:extLst>
                    </p:cNvPr>
                    <p:cNvSpPr txBox="1"/>
                    <p:nvPr/>
                  </p:nvSpPr>
                  <p:spPr>
                    <a:xfrm>
                      <a:off x="5674911" y="2142596"/>
                      <a:ext cx="1460220" cy="577516"/>
                    </a:xfrm>
                    <a:prstGeom prst="rect">
                      <a:avLst/>
                    </a:prstGeom>
                    <a:noFill/>
                  </p:spPr>
                  <p:txBody>
                    <a:bodyPr wrap="square">
                      <a:spAutoFit/>
                    </a:bodyPr>
                    <a:lstStyle/>
                    <a:p>
                      <a:pPr algn="ctr"/>
                      <a:r>
                        <a:rPr lang="en-US" sz="1100" b="1" dirty="0"/>
                        <a:t>Machine Learning Algorithms </a:t>
                      </a:r>
                    </a:p>
                  </p:txBody>
                </p:sp>
                <p:sp>
                  <p:nvSpPr>
                    <p:cNvPr id="39" name="TextBox 38">
                      <a:extLst>
                        <a:ext uri="{FF2B5EF4-FFF2-40B4-BE49-F238E27FC236}">
                          <a16:creationId xmlns:a16="http://schemas.microsoft.com/office/drawing/2014/main" id="{C87DC468-F877-01EC-D1F0-5865839165BE}"/>
                        </a:ext>
                      </a:extLst>
                    </p:cNvPr>
                    <p:cNvSpPr txBox="1"/>
                    <p:nvPr/>
                  </p:nvSpPr>
                  <p:spPr>
                    <a:xfrm>
                      <a:off x="7275271" y="2124619"/>
                      <a:ext cx="1032573" cy="392415"/>
                    </a:xfrm>
                    <a:prstGeom prst="rect">
                      <a:avLst/>
                    </a:prstGeom>
                    <a:noFill/>
                  </p:spPr>
                  <p:txBody>
                    <a:bodyPr wrap="square">
                      <a:spAutoFit/>
                    </a:bodyPr>
                    <a:lstStyle/>
                    <a:p>
                      <a:pPr algn="ctr"/>
                      <a:r>
                        <a:rPr lang="en-US" sz="1100" b="1" dirty="0"/>
                        <a:t>Churn Prediction</a:t>
                      </a:r>
                    </a:p>
                  </p:txBody>
                </p:sp>
                <p:cxnSp>
                  <p:nvCxnSpPr>
                    <p:cNvPr id="40" name="Elbow Connector 39">
                      <a:extLst>
                        <a:ext uri="{FF2B5EF4-FFF2-40B4-BE49-F238E27FC236}">
                          <a16:creationId xmlns:a16="http://schemas.microsoft.com/office/drawing/2014/main" id="{70BC3BCA-FB31-DD66-6DFF-34BF1CD52E42}"/>
                        </a:ext>
                      </a:extLst>
                    </p:cNvPr>
                    <p:cNvCxnSpPr>
                      <a:cxnSpLocks/>
                      <a:stCxn id="24" idx="3"/>
                    </p:cNvCxnSpPr>
                    <p:nvPr/>
                  </p:nvCxnSpPr>
                  <p:spPr>
                    <a:xfrm>
                      <a:off x="8141929" y="1772886"/>
                      <a:ext cx="389060" cy="680960"/>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6" descr="Data Preprocessing Icons - Free SVG &amp; PNG Data Preprocessing Images - Noun  Project">
                      <a:extLst>
                        <a:ext uri="{FF2B5EF4-FFF2-40B4-BE49-F238E27FC236}">
                          <a16:creationId xmlns:a16="http://schemas.microsoft.com/office/drawing/2014/main" id="{99E91712-0F9B-B5FE-EE99-BC830983D70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97782" y="3436585"/>
                      <a:ext cx="678968" cy="678968"/>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3572F037-18A0-AC62-F231-93F90A595D17}"/>
                        </a:ext>
                      </a:extLst>
                    </p:cNvPr>
                    <p:cNvGrpSpPr/>
                    <p:nvPr/>
                  </p:nvGrpSpPr>
                  <p:grpSpPr>
                    <a:xfrm>
                      <a:off x="4475872" y="2995428"/>
                      <a:ext cx="3681224" cy="1545476"/>
                      <a:chOff x="5967830" y="3993902"/>
                      <a:chExt cx="4908299" cy="2060634"/>
                    </a:xfrm>
                  </p:grpSpPr>
                  <p:cxnSp>
                    <p:nvCxnSpPr>
                      <p:cNvPr id="46" name="Elbow Connector 45">
                        <a:extLst>
                          <a:ext uri="{FF2B5EF4-FFF2-40B4-BE49-F238E27FC236}">
                            <a16:creationId xmlns:a16="http://schemas.microsoft.com/office/drawing/2014/main" id="{7DB20159-2463-02A1-8062-7B07305F1C0A}"/>
                          </a:ext>
                        </a:extLst>
                      </p:cNvPr>
                      <p:cNvCxnSpPr>
                        <a:cxnSpLocks/>
                      </p:cNvCxnSpPr>
                      <p:nvPr/>
                    </p:nvCxnSpPr>
                    <p:spPr>
                      <a:xfrm flipV="1">
                        <a:off x="9988800" y="3993902"/>
                        <a:ext cx="887329" cy="863563"/>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black and white image of a group of smileys and a magnifying glass&#10;&#10;Description automatically generated">
                        <a:extLst>
                          <a:ext uri="{FF2B5EF4-FFF2-40B4-BE49-F238E27FC236}">
                            <a16:creationId xmlns:a16="http://schemas.microsoft.com/office/drawing/2014/main" id="{C2BF2E59-FAD3-D24F-C17F-20A87BF195BC}"/>
                          </a:ext>
                        </a:extLst>
                      </p:cNvPr>
                      <p:cNvPicPr>
                        <a:picLocks noChangeAspect="1"/>
                      </p:cNvPicPr>
                      <p:nvPr/>
                    </p:nvPicPr>
                    <p:blipFill rotWithShape="1">
                      <a:blip r:embed="rId24">
                        <a:extLst>
                          <a:ext uri="{28A0092B-C50C-407E-A947-70E740481C1C}">
                            <a14:useLocalDpi xmlns:a14="http://schemas.microsoft.com/office/drawing/2010/main" val="0"/>
                          </a:ext>
                        </a:extLst>
                      </a:blip>
                      <a:srcRect l="3855" t="1057" r="3797" b="9603"/>
                      <a:stretch/>
                    </p:blipFill>
                    <p:spPr>
                      <a:xfrm>
                        <a:off x="6180795" y="4576967"/>
                        <a:ext cx="803381" cy="816097"/>
                      </a:xfrm>
                      <a:prstGeom prst="roundRect">
                        <a:avLst/>
                      </a:prstGeom>
                    </p:spPr>
                  </p:pic>
                  <p:pic>
                    <p:nvPicPr>
                      <p:cNvPr id="48" name="Picture 24" descr="Summary icons for free download | Freepik">
                        <a:extLst>
                          <a:ext uri="{FF2B5EF4-FFF2-40B4-BE49-F238E27FC236}">
                            <a16:creationId xmlns:a16="http://schemas.microsoft.com/office/drawing/2014/main" id="{5403CA43-5662-0DE3-2B3A-7145C85CDAB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846453" y="4580888"/>
                        <a:ext cx="808256" cy="808256"/>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EAF203B4-AF68-6C43-78DA-75736C27D437}"/>
                          </a:ext>
                        </a:extLst>
                      </p:cNvPr>
                      <p:cNvSpPr txBox="1"/>
                      <p:nvPr/>
                    </p:nvSpPr>
                    <p:spPr>
                      <a:xfrm>
                        <a:off x="5967830" y="5523030"/>
                        <a:ext cx="1299360" cy="523220"/>
                      </a:xfrm>
                      <a:prstGeom prst="rect">
                        <a:avLst/>
                      </a:prstGeom>
                      <a:noFill/>
                    </p:spPr>
                    <p:txBody>
                      <a:bodyPr wrap="square">
                        <a:spAutoFit/>
                      </a:bodyPr>
                      <a:lstStyle/>
                      <a:p>
                        <a:pPr algn="ctr"/>
                        <a:r>
                          <a:rPr lang="en-US" sz="1100" b="1" dirty="0"/>
                          <a:t>Sentiment Analysis</a:t>
                        </a:r>
                      </a:p>
                    </p:txBody>
                  </p:sp>
                  <p:sp>
                    <p:nvSpPr>
                      <p:cNvPr id="50" name="TextBox 49">
                        <a:extLst>
                          <a:ext uri="{FF2B5EF4-FFF2-40B4-BE49-F238E27FC236}">
                            <a16:creationId xmlns:a16="http://schemas.microsoft.com/office/drawing/2014/main" id="{6C015FEA-F28E-A26C-0339-7F8C35E260DD}"/>
                          </a:ext>
                        </a:extLst>
                      </p:cNvPr>
                      <p:cNvSpPr txBox="1"/>
                      <p:nvPr/>
                    </p:nvSpPr>
                    <p:spPr>
                      <a:xfrm>
                        <a:off x="7386122" y="5503993"/>
                        <a:ext cx="1533114" cy="550543"/>
                      </a:xfrm>
                      <a:prstGeom prst="rect">
                        <a:avLst/>
                      </a:prstGeom>
                      <a:noFill/>
                    </p:spPr>
                    <p:txBody>
                      <a:bodyPr wrap="square">
                        <a:spAutoFit/>
                      </a:bodyPr>
                      <a:lstStyle/>
                      <a:p>
                        <a:pPr algn="ctr"/>
                        <a:r>
                          <a:rPr lang="en-US" sz="1100" b="1" dirty="0"/>
                          <a:t>Sentiment Classification</a:t>
                        </a:r>
                      </a:p>
                    </p:txBody>
                  </p:sp>
                  <p:cxnSp>
                    <p:nvCxnSpPr>
                      <p:cNvPr id="51" name="Straight Arrow Connector 50">
                        <a:extLst>
                          <a:ext uri="{FF2B5EF4-FFF2-40B4-BE49-F238E27FC236}">
                            <a16:creationId xmlns:a16="http://schemas.microsoft.com/office/drawing/2014/main" id="{3FD0E574-419E-6946-99E2-6447010BABB0}"/>
                          </a:ext>
                        </a:extLst>
                      </p:cNvPr>
                      <p:cNvCxnSpPr>
                        <a:cxnSpLocks/>
                      </p:cNvCxnSpPr>
                      <p:nvPr/>
                    </p:nvCxnSpPr>
                    <p:spPr>
                      <a:xfrm flipV="1">
                        <a:off x="7009521" y="5032410"/>
                        <a:ext cx="802651" cy="11276"/>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5AE0291-7F59-D5A1-02F6-C46B6D98C982}"/>
                          </a:ext>
                        </a:extLst>
                      </p:cNvPr>
                      <p:cNvCxnSpPr>
                        <a:cxnSpLocks/>
                      </p:cNvCxnSpPr>
                      <p:nvPr/>
                    </p:nvCxnSpPr>
                    <p:spPr>
                      <a:xfrm flipV="1">
                        <a:off x="8479498" y="4979377"/>
                        <a:ext cx="802651" cy="11276"/>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pic>
                  <p:nvPicPr>
                    <p:cNvPr id="43" name="Picture 28" descr="Data, extraction, funnel, mining, processing, retrieval, screening icon -  Download on Iconfinder">
                      <a:extLst>
                        <a:ext uri="{FF2B5EF4-FFF2-40B4-BE49-F238E27FC236}">
                          <a16:creationId xmlns:a16="http://schemas.microsoft.com/office/drawing/2014/main" id="{71D2CF00-46FC-A123-0B8E-752A18F9FBF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288575" y="3481625"/>
                      <a:ext cx="669892" cy="669892"/>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04752211-DEBD-F3CB-EB32-2590C23291F6}"/>
                        </a:ext>
                      </a:extLst>
                    </p:cNvPr>
                    <p:cNvSpPr txBox="1"/>
                    <p:nvPr/>
                  </p:nvSpPr>
                  <p:spPr>
                    <a:xfrm>
                      <a:off x="3152264" y="4168051"/>
                      <a:ext cx="974520" cy="392415"/>
                    </a:xfrm>
                    <a:prstGeom prst="rect">
                      <a:avLst/>
                    </a:prstGeom>
                    <a:noFill/>
                  </p:spPr>
                  <p:txBody>
                    <a:bodyPr wrap="square">
                      <a:spAutoFit/>
                    </a:bodyPr>
                    <a:lstStyle/>
                    <a:p>
                      <a:pPr algn="ctr"/>
                      <a:r>
                        <a:rPr lang="en-US" sz="1100" b="1" dirty="0"/>
                        <a:t>Feature Extraction</a:t>
                      </a:r>
                    </a:p>
                  </p:txBody>
                </p:sp>
                <p:pic>
                  <p:nvPicPr>
                    <p:cNvPr id="45" name="Graphic 44" descr="Head with gears with solid fill">
                      <a:extLst>
                        <a:ext uri="{FF2B5EF4-FFF2-40B4-BE49-F238E27FC236}">
                          <a16:creationId xmlns:a16="http://schemas.microsoft.com/office/drawing/2014/main" id="{CD255BB6-C5F4-36C0-952C-C6E4B685269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022833" y="1377638"/>
                      <a:ext cx="813382" cy="813382"/>
                    </a:xfrm>
                    <a:prstGeom prst="rect">
                      <a:avLst/>
                    </a:prstGeom>
                  </p:spPr>
                </p:pic>
              </p:grpSp>
            </p:grpSp>
            <p:cxnSp>
              <p:nvCxnSpPr>
                <p:cNvPr id="11" name="Straight Arrow Connector 10">
                  <a:extLst>
                    <a:ext uri="{FF2B5EF4-FFF2-40B4-BE49-F238E27FC236}">
                      <a16:creationId xmlns:a16="http://schemas.microsoft.com/office/drawing/2014/main" id="{CB26119F-1C6E-B0D0-6072-BA93C5BA1B2B}"/>
                    </a:ext>
                  </a:extLst>
                </p:cNvPr>
                <p:cNvCxnSpPr>
                  <a:cxnSpLocks/>
                </p:cNvCxnSpPr>
                <p:nvPr/>
              </p:nvCxnSpPr>
              <p:spPr>
                <a:xfrm flipH="1" flipV="1">
                  <a:off x="9873962" y="2696173"/>
                  <a:ext cx="1132980" cy="7533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821EBF4-ABC6-D2DC-C9B3-511A2EA2B18B}"/>
                    </a:ext>
                  </a:extLst>
                </p:cNvPr>
                <p:cNvCxnSpPr>
                  <a:cxnSpLocks/>
                </p:cNvCxnSpPr>
                <p:nvPr/>
              </p:nvCxnSpPr>
              <p:spPr>
                <a:xfrm flipH="1">
                  <a:off x="10051722" y="3465955"/>
                  <a:ext cx="946449" cy="703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ounded Rectangle 12">
                  <a:extLst>
                    <a:ext uri="{FF2B5EF4-FFF2-40B4-BE49-F238E27FC236}">
                      <a16:creationId xmlns:a16="http://schemas.microsoft.com/office/drawing/2014/main" id="{BAC4A03C-70E3-5904-B6BD-38BCF2A5F2B2}"/>
                    </a:ext>
                  </a:extLst>
                </p:cNvPr>
                <p:cNvSpPr/>
                <p:nvPr/>
              </p:nvSpPr>
              <p:spPr>
                <a:xfrm>
                  <a:off x="232557" y="1017413"/>
                  <a:ext cx="8309393" cy="5179175"/>
                </a:xfrm>
                <a:prstGeom prst="roundRect">
                  <a:avLst/>
                </a:prstGeom>
                <a:noFill/>
                <a:ln>
                  <a:solidFill>
                    <a:schemeClr val="accent1">
                      <a:shade val="1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68FDF67-F6A8-0F20-D761-652A7E7CDD5F}"/>
                    </a:ext>
                  </a:extLst>
                </p:cNvPr>
                <p:cNvSpPr txBox="1"/>
                <p:nvPr/>
              </p:nvSpPr>
              <p:spPr>
                <a:xfrm>
                  <a:off x="6156796" y="860428"/>
                  <a:ext cx="1764268" cy="523220"/>
                </a:xfrm>
                <a:prstGeom prst="rect">
                  <a:avLst/>
                </a:prstGeom>
                <a:solidFill>
                  <a:schemeClr val="bg1"/>
                </a:solidFill>
              </p:spPr>
              <p:txBody>
                <a:bodyPr wrap="square" rtlCol="0">
                  <a:spAutoFit/>
                </a:bodyPr>
                <a:lstStyle/>
                <a:p>
                  <a:pPr algn="ctr"/>
                  <a:r>
                    <a:rPr lang="en-US" sz="2800" b="1" dirty="0" err="1"/>
                    <a:t>LLMOps</a:t>
                  </a:r>
                  <a:endParaRPr lang="en-US" sz="2800" b="1" dirty="0"/>
                </a:p>
              </p:txBody>
            </p:sp>
          </p:grpSp>
        </p:grpSp>
        <p:sp>
          <p:nvSpPr>
            <p:cNvPr id="4" name="TextBox 3">
              <a:extLst>
                <a:ext uri="{FF2B5EF4-FFF2-40B4-BE49-F238E27FC236}">
                  <a16:creationId xmlns:a16="http://schemas.microsoft.com/office/drawing/2014/main" id="{5B0090CB-34A6-AE35-317E-BC960C9A1BD9}"/>
                </a:ext>
              </a:extLst>
            </p:cNvPr>
            <p:cNvSpPr txBox="1"/>
            <p:nvPr/>
          </p:nvSpPr>
          <p:spPr>
            <a:xfrm>
              <a:off x="3269817" y="5902405"/>
              <a:ext cx="1281549" cy="584775"/>
            </a:xfrm>
            <a:prstGeom prst="rect">
              <a:avLst/>
            </a:prstGeom>
            <a:solidFill>
              <a:schemeClr val="bg1"/>
            </a:solidFill>
            <a:ln w="9525">
              <a:solidFill>
                <a:schemeClr val="tx1"/>
              </a:solidFill>
            </a:ln>
          </p:spPr>
          <p:txBody>
            <a:bodyPr wrap="square" rtlCol="0">
              <a:spAutoFit/>
            </a:bodyPr>
            <a:lstStyle/>
            <a:p>
              <a:pPr algn="ctr"/>
              <a:r>
                <a:rPr lang="en-US" sz="1600" b="1" dirty="0"/>
                <a:t>Model Versioning</a:t>
              </a:r>
            </a:p>
          </p:txBody>
        </p:sp>
        <p:sp>
          <p:nvSpPr>
            <p:cNvPr id="5" name="TextBox 4">
              <a:extLst>
                <a:ext uri="{FF2B5EF4-FFF2-40B4-BE49-F238E27FC236}">
                  <a16:creationId xmlns:a16="http://schemas.microsoft.com/office/drawing/2014/main" id="{4DC87A28-639E-93D6-81BC-2DBE079F78D3}"/>
                </a:ext>
              </a:extLst>
            </p:cNvPr>
            <p:cNvSpPr txBox="1"/>
            <p:nvPr/>
          </p:nvSpPr>
          <p:spPr>
            <a:xfrm>
              <a:off x="4792117" y="5875902"/>
              <a:ext cx="1281549" cy="584775"/>
            </a:xfrm>
            <a:prstGeom prst="rect">
              <a:avLst/>
            </a:prstGeom>
            <a:solidFill>
              <a:schemeClr val="bg1"/>
            </a:solidFill>
            <a:ln w="9525">
              <a:solidFill>
                <a:schemeClr val="tx1"/>
              </a:solidFill>
            </a:ln>
          </p:spPr>
          <p:txBody>
            <a:bodyPr wrap="square" rtlCol="0">
              <a:spAutoFit/>
            </a:bodyPr>
            <a:lstStyle/>
            <a:p>
              <a:pPr algn="ctr"/>
              <a:r>
                <a:rPr lang="en-US" sz="1600" b="1"/>
                <a:t>Model Caching</a:t>
              </a:r>
            </a:p>
          </p:txBody>
        </p:sp>
        <p:sp>
          <p:nvSpPr>
            <p:cNvPr id="6" name="TextBox 5">
              <a:extLst>
                <a:ext uri="{FF2B5EF4-FFF2-40B4-BE49-F238E27FC236}">
                  <a16:creationId xmlns:a16="http://schemas.microsoft.com/office/drawing/2014/main" id="{447DAF1E-A3B1-3F06-0C39-D234BF020D31}"/>
                </a:ext>
              </a:extLst>
            </p:cNvPr>
            <p:cNvSpPr txBox="1"/>
            <p:nvPr/>
          </p:nvSpPr>
          <p:spPr>
            <a:xfrm>
              <a:off x="6314417" y="5875903"/>
              <a:ext cx="1281549" cy="584775"/>
            </a:xfrm>
            <a:prstGeom prst="rect">
              <a:avLst/>
            </a:prstGeom>
            <a:solidFill>
              <a:schemeClr val="bg1"/>
            </a:solidFill>
            <a:ln w="9525">
              <a:solidFill>
                <a:schemeClr val="tx1"/>
              </a:solidFill>
            </a:ln>
          </p:spPr>
          <p:txBody>
            <a:bodyPr wrap="square" rtlCol="0">
              <a:spAutoFit/>
            </a:bodyPr>
            <a:lstStyle/>
            <a:p>
              <a:pPr algn="ctr"/>
              <a:r>
                <a:rPr lang="en-US" sz="1600" b="1"/>
                <a:t>Model Monitoring</a:t>
              </a:r>
            </a:p>
          </p:txBody>
        </p:sp>
        <p:sp>
          <p:nvSpPr>
            <p:cNvPr id="7" name="TextBox 6">
              <a:extLst>
                <a:ext uri="{FF2B5EF4-FFF2-40B4-BE49-F238E27FC236}">
                  <a16:creationId xmlns:a16="http://schemas.microsoft.com/office/drawing/2014/main" id="{E452F11D-CC02-8264-6A7A-DE8F3C03039F}"/>
                </a:ext>
              </a:extLst>
            </p:cNvPr>
            <p:cNvSpPr txBox="1"/>
            <p:nvPr/>
          </p:nvSpPr>
          <p:spPr>
            <a:xfrm>
              <a:off x="10811083" y="3759878"/>
              <a:ext cx="1764269" cy="307777"/>
            </a:xfrm>
            <a:prstGeom prst="rect">
              <a:avLst/>
            </a:prstGeom>
            <a:noFill/>
          </p:spPr>
          <p:txBody>
            <a:bodyPr wrap="square" rtlCol="0">
              <a:spAutoFit/>
            </a:bodyPr>
            <a:lstStyle/>
            <a:p>
              <a:pPr algn="ctr"/>
              <a:r>
                <a:rPr lang="en-US" sz="1400" b="1" dirty="0"/>
                <a:t>End Users</a:t>
              </a:r>
            </a:p>
          </p:txBody>
        </p:sp>
      </p:grpSp>
      <p:sp>
        <p:nvSpPr>
          <p:cNvPr id="69" name="TextBox 68">
            <a:extLst>
              <a:ext uri="{FF2B5EF4-FFF2-40B4-BE49-F238E27FC236}">
                <a16:creationId xmlns:a16="http://schemas.microsoft.com/office/drawing/2014/main" id="{8380EC1D-400B-D9CC-13CB-05CEFD4F7899}"/>
              </a:ext>
            </a:extLst>
          </p:cNvPr>
          <p:cNvSpPr txBox="1"/>
          <p:nvPr/>
        </p:nvSpPr>
        <p:spPr>
          <a:xfrm>
            <a:off x="1584816" y="651193"/>
            <a:ext cx="6194502" cy="646331"/>
          </a:xfrm>
          <a:prstGeom prst="rect">
            <a:avLst/>
          </a:prstGeom>
          <a:noFill/>
        </p:spPr>
        <p:txBody>
          <a:bodyPr wrap="square">
            <a:spAutoFit/>
          </a:bodyPr>
          <a:lstStyle/>
          <a:p>
            <a:r>
              <a:rPr lang="it-IT" sz="3600" b="1" dirty="0">
                <a:latin typeface="+mj-lt"/>
                <a:cs typeface="Times New Roman" panose="02020603050405020304" pitchFamily="18" charset="0"/>
              </a:rPr>
              <a:t>Solution Model</a:t>
            </a:r>
            <a:endParaRPr lang="en-US" sz="3600" dirty="0">
              <a:latin typeface="+mj-lt"/>
            </a:endParaRPr>
          </a:p>
        </p:txBody>
      </p:sp>
    </p:spTree>
    <p:extLst>
      <p:ext uri="{BB962C8B-B14F-4D97-AF65-F5344CB8AC3E}">
        <p14:creationId xmlns:p14="http://schemas.microsoft.com/office/powerpoint/2010/main" val="1766362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29485-DAC2-5994-BEC1-C84D83D70C3B}"/>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57C3292-0C6E-C7CA-C802-44594A4B7088}"/>
              </a:ext>
            </a:extLst>
          </p:cNvPr>
          <p:cNvGrpSpPr/>
          <p:nvPr/>
        </p:nvGrpSpPr>
        <p:grpSpPr>
          <a:xfrm>
            <a:off x="752875" y="1297524"/>
            <a:ext cx="11782874" cy="5606115"/>
            <a:chOff x="409126" y="875367"/>
            <a:chExt cx="12166226" cy="5611813"/>
          </a:xfrm>
        </p:grpSpPr>
        <p:grpSp>
          <p:nvGrpSpPr>
            <p:cNvPr id="3" name="Group 2">
              <a:extLst>
                <a:ext uri="{FF2B5EF4-FFF2-40B4-BE49-F238E27FC236}">
                  <a16:creationId xmlns:a16="http://schemas.microsoft.com/office/drawing/2014/main" id="{8798DBC2-9546-00C7-848D-56A9C7D5DB4F}"/>
                </a:ext>
              </a:extLst>
            </p:cNvPr>
            <p:cNvGrpSpPr/>
            <p:nvPr/>
          </p:nvGrpSpPr>
          <p:grpSpPr>
            <a:xfrm>
              <a:off x="409126" y="875367"/>
              <a:ext cx="11810581" cy="5319425"/>
              <a:chOff x="224537" y="866222"/>
              <a:chExt cx="11967463" cy="5336160"/>
            </a:xfrm>
          </p:grpSpPr>
          <p:grpSp>
            <p:nvGrpSpPr>
              <p:cNvPr id="8" name="Group 7">
                <a:extLst>
                  <a:ext uri="{FF2B5EF4-FFF2-40B4-BE49-F238E27FC236}">
                    <a16:creationId xmlns:a16="http://schemas.microsoft.com/office/drawing/2014/main" id="{AD98CD89-F583-F9D8-00F0-F6FAAA0354AF}"/>
                  </a:ext>
                </a:extLst>
              </p:cNvPr>
              <p:cNvGrpSpPr/>
              <p:nvPr/>
            </p:nvGrpSpPr>
            <p:grpSpPr>
              <a:xfrm>
                <a:off x="7519524" y="2415654"/>
                <a:ext cx="4672476" cy="2347796"/>
                <a:chOff x="6943714" y="2875064"/>
                <a:chExt cx="4672476" cy="2347796"/>
              </a:xfrm>
            </p:grpSpPr>
            <p:pic>
              <p:nvPicPr>
                <p:cNvPr id="57" name="Graphic 56" descr="Smart Phone with solid fill">
                  <a:extLst>
                    <a:ext uri="{FF2B5EF4-FFF2-40B4-BE49-F238E27FC236}">
                      <a16:creationId xmlns:a16="http://schemas.microsoft.com/office/drawing/2014/main" id="{FDE4381A-81E9-D6CF-DE74-2D9F67718C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80453" y="2875064"/>
                  <a:ext cx="688187" cy="691435"/>
                </a:xfrm>
                <a:prstGeom prst="rect">
                  <a:avLst/>
                </a:prstGeom>
              </p:spPr>
            </p:pic>
            <p:pic>
              <p:nvPicPr>
                <p:cNvPr id="58" name="Graphic 57" descr="Ui Ux with solid fill">
                  <a:extLst>
                    <a:ext uri="{FF2B5EF4-FFF2-40B4-BE49-F238E27FC236}">
                      <a16:creationId xmlns:a16="http://schemas.microsoft.com/office/drawing/2014/main" id="{375B586F-66F8-7839-3E35-096663BD5A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463" y="4207184"/>
                  <a:ext cx="688187" cy="691435"/>
                </a:xfrm>
                <a:prstGeom prst="rect">
                  <a:avLst/>
                </a:prstGeom>
              </p:spPr>
            </p:pic>
            <p:pic>
              <p:nvPicPr>
                <p:cNvPr id="59" name="Graphic 58" descr="User with solid fill">
                  <a:extLst>
                    <a:ext uri="{FF2B5EF4-FFF2-40B4-BE49-F238E27FC236}">
                      <a16:creationId xmlns:a16="http://schemas.microsoft.com/office/drawing/2014/main" id="{121C1AFA-B502-9923-3596-75B011E36E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15090" y="3384208"/>
                  <a:ext cx="863364" cy="867439"/>
                </a:xfrm>
                <a:prstGeom prst="rect">
                  <a:avLst/>
                </a:prstGeom>
              </p:spPr>
            </p:pic>
            <p:pic>
              <p:nvPicPr>
                <p:cNvPr id="60" name="Graphic 59" descr="User outline">
                  <a:extLst>
                    <a:ext uri="{FF2B5EF4-FFF2-40B4-BE49-F238E27FC236}">
                      <a16:creationId xmlns:a16="http://schemas.microsoft.com/office/drawing/2014/main" id="{DD242C00-AC24-B935-B19F-B67793C818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52826" y="3305636"/>
                  <a:ext cx="863364" cy="867439"/>
                </a:xfrm>
                <a:prstGeom prst="rect">
                  <a:avLst/>
                </a:prstGeom>
              </p:spPr>
            </p:pic>
            <p:cxnSp>
              <p:nvCxnSpPr>
                <p:cNvPr id="61" name="Straight Arrow Connector 60">
                  <a:extLst>
                    <a:ext uri="{FF2B5EF4-FFF2-40B4-BE49-F238E27FC236}">
                      <a16:creationId xmlns:a16="http://schemas.microsoft.com/office/drawing/2014/main" id="{0AEF5D02-EB29-24C3-808F-7B62CEFA5ED5}"/>
                    </a:ext>
                  </a:extLst>
                </p:cNvPr>
                <p:cNvCxnSpPr>
                  <a:cxnSpLocks/>
                  <a:endCxn id="57" idx="1"/>
                </p:cNvCxnSpPr>
                <p:nvPr/>
              </p:nvCxnSpPr>
              <p:spPr>
                <a:xfrm flipV="1">
                  <a:off x="8134771" y="3220782"/>
                  <a:ext cx="745683" cy="5883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20313C2B-945A-E6B4-EFA3-541639EC57C0}"/>
                    </a:ext>
                  </a:extLst>
                </p:cNvPr>
                <p:cNvCxnSpPr>
                  <a:cxnSpLocks/>
                  <a:endCxn id="58" idx="1"/>
                </p:cNvCxnSpPr>
                <p:nvPr/>
              </p:nvCxnSpPr>
              <p:spPr>
                <a:xfrm>
                  <a:off x="8147612" y="4013110"/>
                  <a:ext cx="765852" cy="539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36F04837-4BBE-0045-82D3-363BBFC68C77}"/>
                    </a:ext>
                  </a:extLst>
                </p:cNvPr>
                <p:cNvSpPr txBox="1"/>
                <p:nvPr/>
              </p:nvSpPr>
              <p:spPr>
                <a:xfrm>
                  <a:off x="6943714" y="4373591"/>
                  <a:ext cx="1764268"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API</a:t>
                  </a:r>
                </a:p>
              </p:txBody>
            </p:sp>
            <p:sp>
              <p:nvSpPr>
                <p:cNvPr id="64" name="TextBox 63">
                  <a:extLst>
                    <a:ext uri="{FF2B5EF4-FFF2-40B4-BE49-F238E27FC236}">
                      <a16:creationId xmlns:a16="http://schemas.microsoft.com/office/drawing/2014/main" id="{B0921FE5-BF5F-2DF9-8422-44ECD1AF581A}"/>
                    </a:ext>
                  </a:extLst>
                </p:cNvPr>
                <p:cNvSpPr txBox="1"/>
                <p:nvPr/>
              </p:nvSpPr>
              <p:spPr>
                <a:xfrm>
                  <a:off x="8476154" y="4915083"/>
                  <a:ext cx="1764268"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Web-Apps</a:t>
                  </a:r>
                </a:p>
              </p:txBody>
            </p:sp>
            <p:sp>
              <p:nvSpPr>
                <p:cNvPr id="65" name="TextBox 64">
                  <a:extLst>
                    <a:ext uri="{FF2B5EF4-FFF2-40B4-BE49-F238E27FC236}">
                      <a16:creationId xmlns:a16="http://schemas.microsoft.com/office/drawing/2014/main" id="{94B4E722-861E-18DA-8F57-3352E52DD074}"/>
                    </a:ext>
                  </a:extLst>
                </p:cNvPr>
                <p:cNvSpPr txBox="1"/>
                <p:nvPr/>
              </p:nvSpPr>
              <p:spPr>
                <a:xfrm rot="1978914">
                  <a:off x="9343079" y="3435327"/>
                  <a:ext cx="1174999" cy="291970"/>
                </a:xfrm>
                <a:prstGeom prst="rect">
                  <a:avLst/>
                </a:prstGeom>
                <a:noFill/>
              </p:spPr>
              <p:txBody>
                <a:bodyPr wrap="square" rtlCol="0">
                  <a:spAutoFit/>
                </a:bodyPr>
                <a:lstStyle/>
                <a:p>
                  <a:pPr algn="ctr"/>
                  <a:r>
                    <a:rPr lang="en-US" sz="1400"/>
                    <a:t>Prompts</a:t>
                  </a:r>
                </a:p>
              </p:txBody>
            </p:sp>
            <p:sp>
              <p:nvSpPr>
                <p:cNvPr id="66" name="TextBox 65">
                  <a:extLst>
                    <a:ext uri="{FF2B5EF4-FFF2-40B4-BE49-F238E27FC236}">
                      <a16:creationId xmlns:a16="http://schemas.microsoft.com/office/drawing/2014/main" id="{2CD49561-AB7B-DA5D-83D9-B2D7FBC73853}"/>
                    </a:ext>
                  </a:extLst>
                </p:cNvPr>
                <p:cNvSpPr txBox="1"/>
                <p:nvPr/>
              </p:nvSpPr>
              <p:spPr>
                <a:xfrm rot="19389223">
                  <a:off x="9426715" y="4019186"/>
                  <a:ext cx="1174999" cy="307777"/>
                </a:xfrm>
                <a:prstGeom prst="rect">
                  <a:avLst/>
                </a:prstGeom>
                <a:noFill/>
              </p:spPr>
              <p:txBody>
                <a:bodyPr wrap="square" rtlCol="0">
                  <a:spAutoFit/>
                </a:bodyPr>
                <a:lstStyle/>
                <a:p>
                  <a:pPr algn="ctr"/>
                  <a:r>
                    <a:rPr lang="en-US" sz="1400" dirty="0"/>
                    <a:t>Queries</a:t>
                  </a:r>
                </a:p>
              </p:txBody>
            </p:sp>
            <p:pic>
              <p:nvPicPr>
                <p:cNvPr id="67" name="Graphic 66" descr="Fork In Road with solid fill">
                  <a:extLst>
                    <a:ext uri="{FF2B5EF4-FFF2-40B4-BE49-F238E27FC236}">
                      <a16:creationId xmlns:a16="http://schemas.microsoft.com/office/drawing/2014/main" id="{70750B87-AC0D-7A24-6C2A-36F383B35B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01033" y="3694758"/>
                  <a:ext cx="751349" cy="754895"/>
                </a:xfrm>
                <a:prstGeom prst="rect">
                  <a:avLst/>
                </a:prstGeom>
              </p:spPr>
            </p:pic>
          </p:grpSp>
          <p:grpSp>
            <p:nvGrpSpPr>
              <p:cNvPr id="9" name="Group 8">
                <a:extLst>
                  <a:ext uri="{FF2B5EF4-FFF2-40B4-BE49-F238E27FC236}">
                    <a16:creationId xmlns:a16="http://schemas.microsoft.com/office/drawing/2014/main" id="{0B596F3D-7269-9A10-2674-4BFA7CA0FFBD}"/>
                  </a:ext>
                </a:extLst>
              </p:cNvPr>
              <p:cNvGrpSpPr/>
              <p:nvPr/>
            </p:nvGrpSpPr>
            <p:grpSpPr>
              <a:xfrm>
                <a:off x="224537" y="866222"/>
                <a:ext cx="10927915" cy="5336160"/>
                <a:chOff x="79027" y="860428"/>
                <a:chExt cx="10927915" cy="5336160"/>
              </a:xfrm>
            </p:grpSpPr>
            <p:grpSp>
              <p:nvGrpSpPr>
                <p:cNvPr id="10" name="Group 9">
                  <a:extLst>
                    <a:ext uri="{FF2B5EF4-FFF2-40B4-BE49-F238E27FC236}">
                      <a16:creationId xmlns:a16="http://schemas.microsoft.com/office/drawing/2014/main" id="{60EBFFD1-314A-11C6-88B2-03034B779DFD}"/>
                    </a:ext>
                  </a:extLst>
                </p:cNvPr>
                <p:cNvGrpSpPr/>
                <p:nvPr/>
              </p:nvGrpSpPr>
              <p:grpSpPr>
                <a:xfrm>
                  <a:off x="79027" y="2071521"/>
                  <a:ext cx="8119067" cy="3354926"/>
                  <a:chOff x="190926" y="1377574"/>
                  <a:chExt cx="8340063" cy="3214932"/>
                </a:xfrm>
              </p:grpSpPr>
              <p:sp>
                <p:nvSpPr>
                  <p:cNvPr id="15" name="TextBox 14">
                    <a:extLst>
                      <a:ext uri="{FF2B5EF4-FFF2-40B4-BE49-F238E27FC236}">
                        <a16:creationId xmlns:a16="http://schemas.microsoft.com/office/drawing/2014/main" id="{FE616C7E-353C-3C7A-468C-C233D64BFD74}"/>
                      </a:ext>
                    </a:extLst>
                  </p:cNvPr>
                  <p:cNvSpPr txBox="1"/>
                  <p:nvPr/>
                </p:nvSpPr>
                <p:spPr>
                  <a:xfrm>
                    <a:off x="190926" y="2111767"/>
                    <a:ext cx="1683679" cy="575120"/>
                  </a:xfrm>
                  <a:prstGeom prst="rect">
                    <a:avLst/>
                  </a:prstGeom>
                  <a:noFill/>
                </p:spPr>
                <p:txBody>
                  <a:bodyPr wrap="square">
                    <a:spAutoFit/>
                  </a:bodyPr>
                  <a:lstStyle/>
                  <a:p>
                    <a:pPr algn="ctr"/>
                    <a:r>
                      <a:rPr lang="en-US" sz="1100" b="1" dirty="0"/>
                      <a:t>Database with user Demographic and Feature usage data</a:t>
                    </a:r>
                  </a:p>
                </p:txBody>
              </p:sp>
              <p:sp>
                <p:nvSpPr>
                  <p:cNvPr id="16" name="TextBox 15">
                    <a:extLst>
                      <a:ext uri="{FF2B5EF4-FFF2-40B4-BE49-F238E27FC236}">
                        <a16:creationId xmlns:a16="http://schemas.microsoft.com/office/drawing/2014/main" id="{ED3B969F-99D3-C177-BE2E-E129924E33C9}"/>
                      </a:ext>
                    </a:extLst>
                  </p:cNvPr>
                  <p:cNvSpPr txBox="1"/>
                  <p:nvPr/>
                </p:nvSpPr>
                <p:spPr>
                  <a:xfrm>
                    <a:off x="206463" y="4114562"/>
                    <a:ext cx="1460851" cy="392415"/>
                  </a:xfrm>
                  <a:prstGeom prst="rect">
                    <a:avLst/>
                  </a:prstGeom>
                  <a:noFill/>
                </p:spPr>
                <p:txBody>
                  <a:bodyPr wrap="square">
                    <a:spAutoFit/>
                  </a:bodyPr>
                  <a:lstStyle/>
                  <a:p>
                    <a:pPr algn="ctr"/>
                    <a:r>
                      <a:rPr lang="en-US" sz="1100" b="1" dirty="0"/>
                      <a:t>Database with Feedback data</a:t>
                    </a:r>
                  </a:p>
                </p:txBody>
              </p:sp>
              <p:grpSp>
                <p:nvGrpSpPr>
                  <p:cNvPr id="17" name="Group 16">
                    <a:extLst>
                      <a:ext uri="{FF2B5EF4-FFF2-40B4-BE49-F238E27FC236}">
                        <a16:creationId xmlns:a16="http://schemas.microsoft.com/office/drawing/2014/main" id="{76BCA90F-BF38-A843-7331-FC2D2B69DFB4}"/>
                      </a:ext>
                    </a:extLst>
                  </p:cNvPr>
                  <p:cNvGrpSpPr/>
                  <p:nvPr/>
                </p:nvGrpSpPr>
                <p:grpSpPr>
                  <a:xfrm>
                    <a:off x="506925" y="1377574"/>
                    <a:ext cx="8024064" cy="3214932"/>
                    <a:chOff x="506925" y="1377574"/>
                    <a:chExt cx="8024064" cy="3214932"/>
                  </a:xfrm>
                </p:grpSpPr>
                <p:grpSp>
                  <p:nvGrpSpPr>
                    <p:cNvPr id="18" name="Group 17">
                      <a:extLst>
                        <a:ext uri="{FF2B5EF4-FFF2-40B4-BE49-F238E27FC236}">
                          <a16:creationId xmlns:a16="http://schemas.microsoft.com/office/drawing/2014/main" id="{0CB7815D-54B0-0D0B-932A-B6B085B36682}"/>
                        </a:ext>
                      </a:extLst>
                    </p:cNvPr>
                    <p:cNvGrpSpPr/>
                    <p:nvPr/>
                  </p:nvGrpSpPr>
                  <p:grpSpPr>
                    <a:xfrm>
                      <a:off x="616941" y="1417734"/>
                      <a:ext cx="763745" cy="753447"/>
                      <a:chOff x="1569877" y="1998106"/>
                      <a:chExt cx="1362948" cy="1399425"/>
                    </a:xfrm>
                  </p:grpSpPr>
                  <p:pic>
                    <p:nvPicPr>
                      <p:cNvPr id="55" name="Graphic 54" descr="Database with solid fill">
                        <a:extLst>
                          <a:ext uri="{FF2B5EF4-FFF2-40B4-BE49-F238E27FC236}">
                            <a16:creationId xmlns:a16="http://schemas.microsoft.com/office/drawing/2014/main" id="{FAB16FC2-2B67-0ABB-2DA7-4CAFEC356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86977" y="2096905"/>
                        <a:ext cx="1245848" cy="1300626"/>
                      </a:xfrm>
                      <a:prstGeom prst="rect">
                        <a:avLst/>
                      </a:prstGeom>
                    </p:spPr>
                  </p:pic>
                  <p:pic>
                    <p:nvPicPr>
                      <p:cNvPr id="56" name="Picture 55" descr="A black line drawing of a clipboard with a clock and a dollar sign&#10;&#10;Description automatically generated">
                        <a:extLst>
                          <a:ext uri="{FF2B5EF4-FFF2-40B4-BE49-F238E27FC236}">
                            <a16:creationId xmlns:a16="http://schemas.microsoft.com/office/drawing/2014/main" id="{2C9824FE-4287-F15A-A847-26CD01DFF19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69877" y="1998106"/>
                        <a:ext cx="542886" cy="542886"/>
                      </a:xfrm>
                      <a:prstGeom prst="rect">
                        <a:avLst/>
                      </a:prstGeom>
                    </p:spPr>
                  </p:pic>
                </p:grpSp>
                <p:pic>
                  <p:nvPicPr>
                    <p:cNvPr id="19" name="Picture 6" descr="Data Preprocessing Icons - Free SVG &amp; PNG Data Preprocessing Images - Noun  Project">
                      <a:extLst>
                        <a:ext uri="{FF2B5EF4-FFF2-40B4-BE49-F238E27FC236}">
                          <a16:creationId xmlns:a16="http://schemas.microsoft.com/office/drawing/2014/main" id="{28576C19-72FE-D7DA-319E-49F343A5C98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37840" y="1477763"/>
                      <a:ext cx="678968" cy="6789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8" descr="Data, database, information, line, split icon - Download on Iconfinder">
                      <a:extLst>
                        <a:ext uri="{FF2B5EF4-FFF2-40B4-BE49-F238E27FC236}">
                          <a16:creationId xmlns:a16="http://schemas.microsoft.com/office/drawing/2014/main" id="{ED6E7FE0-6703-33DE-DDAE-08C73B64C504}"/>
                        </a:ext>
                      </a:extLst>
                    </p:cNvPr>
                    <p:cNvPicPr>
                      <a:picLocks noChangeAspect="1" noChangeArrowheads="1"/>
                    </p:cNvPicPr>
                    <p:nvPr/>
                  </p:nvPicPr>
                  <p:blipFill>
                    <a:blip r:embed="rId16">
                      <a:alphaModFix/>
                      <a:biLevel thresh="25000"/>
                      <a:extLst>
                        <a:ext uri="{BEBA8EAE-BF5A-486C-A8C5-ECC9F3942E4B}">
                          <a14:imgProps xmlns:a14="http://schemas.microsoft.com/office/drawing/2010/main">
                            <a14:imgLayer r:embed="rId17">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4060241" y="1417223"/>
                      <a:ext cx="779093" cy="779093"/>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D2F6E56A-4089-EE6C-A2AB-0B881E2B8AC1}"/>
                        </a:ext>
                      </a:extLst>
                    </p:cNvPr>
                    <p:cNvGrpSpPr/>
                    <p:nvPr/>
                  </p:nvGrpSpPr>
                  <p:grpSpPr>
                    <a:xfrm>
                      <a:off x="506925" y="3273881"/>
                      <a:ext cx="825008" cy="868392"/>
                      <a:chOff x="1550831" y="4593632"/>
                      <a:chExt cx="1374506" cy="1407729"/>
                    </a:xfrm>
                  </p:grpSpPr>
                  <p:pic>
                    <p:nvPicPr>
                      <p:cNvPr id="53" name="Picture 52" descr="A newspaper with a graph and arrow&#10;&#10;Description automatically generated">
                        <a:extLst>
                          <a:ext uri="{FF2B5EF4-FFF2-40B4-BE49-F238E27FC236}">
                            <a16:creationId xmlns:a16="http://schemas.microsoft.com/office/drawing/2014/main" id="{547E2C35-AD7D-7EAC-82CF-E579583578B3}"/>
                          </a:ext>
                        </a:extLst>
                      </p:cNvPr>
                      <p:cNvPicPr>
                        <a:picLocks noChangeAspect="1"/>
                      </p:cNvPicPr>
                      <p:nvPr/>
                    </p:nvPicPr>
                    <p:blipFill>
                      <a:blip r:embed="rId18">
                        <a:extLst>
                          <a:ext uri="{BEBA8EAE-BF5A-486C-A8C5-ECC9F3942E4B}">
                            <a14:imgProps xmlns:a14="http://schemas.microsoft.com/office/drawing/2010/main">
                              <a14:imgLayer r:embed="rId19">
                                <a14:imgEffect>
                                  <a14:artisticPencilGrayscale/>
                                </a14:imgEffect>
                              </a14:imgLayer>
                            </a14:imgProps>
                          </a:ext>
                          <a:ext uri="{28A0092B-C50C-407E-A947-70E740481C1C}">
                            <a14:useLocalDpi xmlns:a14="http://schemas.microsoft.com/office/drawing/2010/main" val="0"/>
                          </a:ext>
                        </a:extLst>
                      </a:blip>
                      <a:stretch>
                        <a:fillRect/>
                      </a:stretch>
                    </p:blipFill>
                    <p:spPr>
                      <a:xfrm>
                        <a:off x="1550831" y="4593632"/>
                        <a:ext cx="524528" cy="524528"/>
                      </a:xfrm>
                      <a:prstGeom prst="rect">
                        <a:avLst/>
                      </a:prstGeom>
                    </p:spPr>
                  </p:pic>
                  <p:pic>
                    <p:nvPicPr>
                      <p:cNvPr id="54" name="Graphic 53" descr="Database with solid fill">
                        <a:extLst>
                          <a:ext uri="{FF2B5EF4-FFF2-40B4-BE49-F238E27FC236}">
                            <a16:creationId xmlns:a16="http://schemas.microsoft.com/office/drawing/2014/main" id="{14C04B64-6693-6FCE-8A57-50C47FAE1A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79489" y="4700735"/>
                        <a:ext cx="1245848" cy="1300626"/>
                      </a:xfrm>
                      <a:prstGeom prst="rect">
                        <a:avLst/>
                      </a:prstGeom>
                    </p:spPr>
                  </p:pic>
                </p:grpSp>
                <p:pic>
                  <p:nvPicPr>
                    <p:cNvPr id="23" name="Graphic 22" descr="Artificial Intelligence with solid fill">
                      <a:extLst>
                        <a:ext uri="{FF2B5EF4-FFF2-40B4-BE49-F238E27FC236}">
                          <a16:creationId xmlns:a16="http://schemas.microsoft.com/office/drawing/2014/main" id="{E4B6409C-7865-0AD8-1BDC-6DC38000262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844892" y="3323826"/>
                      <a:ext cx="761610" cy="761610"/>
                    </a:xfrm>
                    <a:prstGeom prst="rect">
                      <a:avLst/>
                    </a:prstGeom>
                  </p:spPr>
                </p:pic>
                <p:pic>
                  <p:nvPicPr>
                    <p:cNvPr id="24" name="Picture 26" descr="Sales forecast Vector Icons free download in SVG, PNG Format">
                      <a:extLst>
                        <a:ext uri="{FF2B5EF4-FFF2-40B4-BE49-F238E27FC236}">
                          <a16:creationId xmlns:a16="http://schemas.microsoft.com/office/drawing/2014/main" id="{8CD580A4-4AD9-D412-40F1-B58768FC2AE7}"/>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17995" t="14208" r="10018" b="13805"/>
                    <a:stretch/>
                  </p:blipFill>
                  <p:spPr bwMode="auto">
                    <a:xfrm>
                      <a:off x="7535736" y="1469789"/>
                      <a:ext cx="606192" cy="606192"/>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1EAD3872-5A5D-BD2F-65BA-B2EDD1625004}"/>
                        </a:ext>
                      </a:extLst>
                    </p:cNvPr>
                    <p:cNvCxnSpPr>
                      <a:cxnSpLocks/>
                    </p:cNvCxnSpPr>
                    <p:nvPr/>
                  </p:nvCxnSpPr>
                  <p:spPr>
                    <a:xfrm>
                      <a:off x="1324102" y="1825224"/>
                      <a:ext cx="698279"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0FDD977-7371-3B4E-7DED-A4F3FD3BD919}"/>
                        </a:ext>
                      </a:extLst>
                    </p:cNvPr>
                    <p:cNvCxnSpPr>
                      <a:cxnSpLocks/>
                    </p:cNvCxnSpPr>
                    <p:nvPr/>
                  </p:nvCxnSpPr>
                  <p:spPr>
                    <a:xfrm>
                      <a:off x="3104522" y="1840613"/>
                      <a:ext cx="698279"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227F93E-77EC-6EDF-B916-E3B738483B4E}"/>
                        </a:ext>
                      </a:extLst>
                    </p:cNvPr>
                    <p:cNvCxnSpPr>
                      <a:cxnSpLocks/>
                    </p:cNvCxnSpPr>
                    <p:nvPr/>
                  </p:nvCxnSpPr>
                  <p:spPr>
                    <a:xfrm>
                      <a:off x="5101252" y="1840613"/>
                      <a:ext cx="698279"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9BB7E76-4631-5E01-29AF-FCB58BEF3653}"/>
                        </a:ext>
                      </a:extLst>
                    </p:cNvPr>
                    <p:cNvCxnSpPr>
                      <a:cxnSpLocks/>
                    </p:cNvCxnSpPr>
                    <p:nvPr/>
                  </p:nvCxnSpPr>
                  <p:spPr>
                    <a:xfrm>
                      <a:off x="6689427" y="1836743"/>
                      <a:ext cx="698279"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B6CCF93-5BDF-FF43-5371-C03E3E53DE30}"/>
                        </a:ext>
                      </a:extLst>
                    </p:cNvPr>
                    <p:cNvCxnSpPr>
                      <a:cxnSpLocks/>
                    </p:cNvCxnSpPr>
                    <p:nvPr/>
                  </p:nvCxnSpPr>
                  <p:spPr>
                    <a:xfrm>
                      <a:off x="1380686" y="3815617"/>
                      <a:ext cx="698279"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876392-313B-7435-BD64-590414FFB309}"/>
                        </a:ext>
                      </a:extLst>
                    </p:cNvPr>
                    <p:cNvCxnSpPr>
                      <a:cxnSpLocks/>
                    </p:cNvCxnSpPr>
                    <p:nvPr/>
                  </p:nvCxnSpPr>
                  <p:spPr>
                    <a:xfrm>
                      <a:off x="3222524" y="3785375"/>
                      <a:ext cx="698279"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3D60BCD-357E-3648-BF61-185EE56744FB}"/>
                        </a:ext>
                      </a:extLst>
                    </p:cNvPr>
                    <p:cNvSpPr txBox="1"/>
                    <p:nvPr/>
                  </p:nvSpPr>
                  <p:spPr>
                    <a:xfrm>
                      <a:off x="2163345" y="4179599"/>
                      <a:ext cx="1005172" cy="412907"/>
                    </a:xfrm>
                    <a:prstGeom prst="rect">
                      <a:avLst/>
                    </a:prstGeom>
                    <a:noFill/>
                  </p:spPr>
                  <p:txBody>
                    <a:bodyPr wrap="square">
                      <a:spAutoFit/>
                    </a:bodyPr>
                    <a:lstStyle/>
                    <a:p>
                      <a:pPr algn="ctr"/>
                      <a:r>
                        <a:rPr lang="en-GB" sz="1100" b="1" dirty="0"/>
                        <a:t>Text Pre-processing</a:t>
                      </a:r>
                      <a:endParaRPr lang="en-US" sz="1100" dirty="0"/>
                    </a:p>
                  </p:txBody>
                </p:sp>
                <p:sp>
                  <p:nvSpPr>
                    <p:cNvPr id="34" name="TextBox 33">
                      <a:extLst>
                        <a:ext uri="{FF2B5EF4-FFF2-40B4-BE49-F238E27FC236}">
                          <a16:creationId xmlns:a16="http://schemas.microsoft.com/office/drawing/2014/main" id="{F7CD2F5A-6535-0203-A091-03CEE68E4DDD}"/>
                        </a:ext>
                      </a:extLst>
                    </p:cNvPr>
                    <p:cNvSpPr txBox="1"/>
                    <p:nvPr/>
                  </p:nvSpPr>
                  <p:spPr>
                    <a:xfrm>
                      <a:off x="6691680" y="4135899"/>
                      <a:ext cx="1270073" cy="230833"/>
                    </a:xfrm>
                    <a:prstGeom prst="rect">
                      <a:avLst/>
                    </a:prstGeom>
                    <a:noFill/>
                  </p:spPr>
                  <p:txBody>
                    <a:bodyPr wrap="square">
                      <a:spAutoFit/>
                    </a:bodyPr>
                    <a:lstStyle/>
                    <a:p>
                      <a:pPr algn="ctr"/>
                      <a:r>
                        <a:rPr lang="en-GB" sz="1100" b="1" dirty="0"/>
                        <a:t>Gen AI Model</a:t>
                      </a:r>
                      <a:endParaRPr lang="en-US" sz="1100" b="1" dirty="0"/>
                    </a:p>
                  </p:txBody>
                </p:sp>
                <p:sp>
                  <p:nvSpPr>
                    <p:cNvPr id="36" name="TextBox 35">
                      <a:extLst>
                        <a:ext uri="{FF2B5EF4-FFF2-40B4-BE49-F238E27FC236}">
                          <a16:creationId xmlns:a16="http://schemas.microsoft.com/office/drawing/2014/main" id="{FBEAA9B7-07A6-2782-D156-F5966ADDB52B}"/>
                        </a:ext>
                      </a:extLst>
                    </p:cNvPr>
                    <p:cNvSpPr txBox="1"/>
                    <p:nvPr/>
                  </p:nvSpPr>
                  <p:spPr>
                    <a:xfrm>
                      <a:off x="2129422" y="2203207"/>
                      <a:ext cx="1043084" cy="414627"/>
                    </a:xfrm>
                    <a:prstGeom prst="rect">
                      <a:avLst/>
                    </a:prstGeom>
                    <a:noFill/>
                  </p:spPr>
                  <p:txBody>
                    <a:bodyPr wrap="square">
                      <a:spAutoFit/>
                    </a:bodyPr>
                    <a:lstStyle/>
                    <a:p>
                      <a:pPr algn="ctr"/>
                      <a:r>
                        <a:rPr lang="en-US" sz="1100" b="1" dirty="0"/>
                        <a:t>Data Pre-Processing</a:t>
                      </a:r>
                    </a:p>
                  </p:txBody>
                </p:sp>
                <p:sp>
                  <p:nvSpPr>
                    <p:cNvPr id="37" name="TextBox 36">
                      <a:extLst>
                        <a:ext uri="{FF2B5EF4-FFF2-40B4-BE49-F238E27FC236}">
                          <a16:creationId xmlns:a16="http://schemas.microsoft.com/office/drawing/2014/main" id="{E4D26304-EF73-5713-080C-050CF17C3992}"/>
                        </a:ext>
                      </a:extLst>
                    </p:cNvPr>
                    <p:cNvSpPr txBox="1"/>
                    <p:nvPr/>
                  </p:nvSpPr>
                  <p:spPr>
                    <a:xfrm>
                      <a:off x="3989709" y="2244446"/>
                      <a:ext cx="974520" cy="414627"/>
                    </a:xfrm>
                    <a:prstGeom prst="rect">
                      <a:avLst/>
                    </a:prstGeom>
                    <a:noFill/>
                  </p:spPr>
                  <p:txBody>
                    <a:bodyPr wrap="square">
                      <a:spAutoFit/>
                    </a:bodyPr>
                    <a:lstStyle/>
                    <a:p>
                      <a:pPr algn="ctr"/>
                      <a:r>
                        <a:rPr lang="en-US" sz="1100" b="1" dirty="0"/>
                        <a:t>Train-test Splitting</a:t>
                      </a:r>
                    </a:p>
                  </p:txBody>
                </p:sp>
                <p:sp>
                  <p:nvSpPr>
                    <p:cNvPr id="38" name="TextBox 37">
                      <a:extLst>
                        <a:ext uri="{FF2B5EF4-FFF2-40B4-BE49-F238E27FC236}">
                          <a16:creationId xmlns:a16="http://schemas.microsoft.com/office/drawing/2014/main" id="{3A923611-B091-5CC8-07FF-8A1A2394803E}"/>
                        </a:ext>
                      </a:extLst>
                    </p:cNvPr>
                    <p:cNvSpPr txBox="1"/>
                    <p:nvPr/>
                  </p:nvSpPr>
                  <p:spPr>
                    <a:xfrm>
                      <a:off x="5674911" y="2142596"/>
                      <a:ext cx="1460220" cy="577516"/>
                    </a:xfrm>
                    <a:prstGeom prst="rect">
                      <a:avLst/>
                    </a:prstGeom>
                    <a:noFill/>
                  </p:spPr>
                  <p:txBody>
                    <a:bodyPr wrap="square">
                      <a:spAutoFit/>
                    </a:bodyPr>
                    <a:lstStyle/>
                    <a:p>
                      <a:pPr algn="ctr"/>
                      <a:r>
                        <a:rPr lang="en-US" sz="1100" b="1" dirty="0"/>
                        <a:t>Machine Learning Algorithms </a:t>
                      </a:r>
                    </a:p>
                  </p:txBody>
                </p:sp>
                <p:sp>
                  <p:nvSpPr>
                    <p:cNvPr id="39" name="TextBox 38">
                      <a:extLst>
                        <a:ext uri="{FF2B5EF4-FFF2-40B4-BE49-F238E27FC236}">
                          <a16:creationId xmlns:a16="http://schemas.microsoft.com/office/drawing/2014/main" id="{D3EB4D78-8D1B-1A81-9EA4-5AC176B58497}"/>
                        </a:ext>
                      </a:extLst>
                    </p:cNvPr>
                    <p:cNvSpPr txBox="1"/>
                    <p:nvPr/>
                  </p:nvSpPr>
                  <p:spPr>
                    <a:xfrm>
                      <a:off x="7275271" y="2124619"/>
                      <a:ext cx="1032573" cy="392415"/>
                    </a:xfrm>
                    <a:prstGeom prst="rect">
                      <a:avLst/>
                    </a:prstGeom>
                    <a:noFill/>
                  </p:spPr>
                  <p:txBody>
                    <a:bodyPr wrap="square">
                      <a:spAutoFit/>
                    </a:bodyPr>
                    <a:lstStyle/>
                    <a:p>
                      <a:pPr algn="ctr"/>
                      <a:r>
                        <a:rPr lang="en-US" sz="1100" b="1" dirty="0"/>
                        <a:t>Churn Prediction</a:t>
                      </a:r>
                    </a:p>
                  </p:txBody>
                </p:sp>
                <p:cxnSp>
                  <p:nvCxnSpPr>
                    <p:cNvPr id="40" name="Elbow Connector 39">
                      <a:extLst>
                        <a:ext uri="{FF2B5EF4-FFF2-40B4-BE49-F238E27FC236}">
                          <a16:creationId xmlns:a16="http://schemas.microsoft.com/office/drawing/2014/main" id="{083508A7-E58C-861B-A328-9FD353DA7EA7}"/>
                        </a:ext>
                      </a:extLst>
                    </p:cNvPr>
                    <p:cNvCxnSpPr>
                      <a:cxnSpLocks/>
                      <a:stCxn id="24" idx="3"/>
                    </p:cNvCxnSpPr>
                    <p:nvPr/>
                  </p:nvCxnSpPr>
                  <p:spPr>
                    <a:xfrm>
                      <a:off x="8141929" y="1772886"/>
                      <a:ext cx="389060" cy="680960"/>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6" descr="Data Preprocessing Icons - Free SVG &amp; PNG Data Preprocessing Images - Noun  Project">
                      <a:extLst>
                        <a:ext uri="{FF2B5EF4-FFF2-40B4-BE49-F238E27FC236}">
                          <a16:creationId xmlns:a16="http://schemas.microsoft.com/office/drawing/2014/main" id="{EA4C3E07-1FE5-EDE8-C3C3-3CDEF858CE6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25046" y="3449029"/>
                      <a:ext cx="678968" cy="678968"/>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FAAD80E4-3874-5A21-49AC-022CA3809457}"/>
                        </a:ext>
                      </a:extLst>
                    </p:cNvPr>
                    <p:cNvGrpSpPr/>
                    <p:nvPr/>
                  </p:nvGrpSpPr>
                  <p:grpSpPr>
                    <a:xfrm>
                      <a:off x="3854278" y="2995428"/>
                      <a:ext cx="4302819" cy="1552588"/>
                      <a:chOff x="5139037" y="3993902"/>
                      <a:chExt cx="5737092" cy="2070116"/>
                    </a:xfrm>
                  </p:grpSpPr>
                  <p:cxnSp>
                    <p:nvCxnSpPr>
                      <p:cNvPr id="46" name="Elbow Connector 45">
                        <a:extLst>
                          <a:ext uri="{FF2B5EF4-FFF2-40B4-BE49-F238E27FC236}">
                            <a16:creationId xmlns:a16="http://schemas.microsoft.com/office/drawing/2014/main" id="{9CC10C98-A9AB-8DD2-8EC9-DD1BF7FB65F0}"/>
                          </a:ext>
                        </a:extLst>
                      </p:cNvPr>
                      <p:cNvCxnSpPr>
                        <a:cxnSpLocks/>
                      </p:cNvCxnSpPr>
                      <p:nvPr/>
                    </p:nvCxnSpPr>
                    <p:spPr>
                      <a:xfrm flipV="1">
                        <a:off x="9988800" y="3993902"/>
                        <a:ext cx="887329" cy="863563"/>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black and white image of a group of smileys and a magnifying glass&#10;&#10;Description automatically generated">
                        <a:extLst>
                          <a:ext uri="{FF2B5EF4-FFF2-40B4-BE49-F238E27FC236}">
                            <a16:creationId xmlns:a16="http://schemas.microsoft.com/office/drawing/2014/main" id="{D46533F8-8CD6-0B40-3555-931B0E98082D}"/>
                          </a:ext>
                        </a:extLst>
                      </p:cNvPr>
                      <p:cNvPicPr>
                        <a:picLocks noChangeAspect="1"/>
                      </p:cNvPicPr>
                      <p:nvPr/>
                    </p:nvPicPr>
                    <p:blipFill rotWithShape="1">
                      <a:blip r:embed="rId23">
                        <a:extLst>
                          <a:ext uri="{28A0092B-C50C-407E-A947-70E740481C1C}">
                            <a14:useLocalDpi xmlns:a14="http://schemas.microsoft.com/office/drawing/2010/main" val="0"/>
                          </a:ext>
                        </a:extLst>
                      </a:blip>
                      <a:srcRect l="3855" t="1057" r="3797" b="9603"/>
                      <a:stretch/>
                    </p:blipFill>
                    <p:spPr>
                      <a:xfrm>
                        <a:off x="5387027" y="4598702"/>
                        <a:ext cx="803381" cy="816097"/>
                      </a:xfrm>
                      <a:prstGeom prst="roundRect">
                        <a:avLst/>
                      </a:prstGeom>
                    </p:spPr>
                  </p:pic>
                  <p:pic>
                    <p:nvPicPr>
                      <p:cNvPr id="48" name="Picture 24" descr="Summary icons for free download | Freepik">
                        <a:extLst>
                          <a:ext uri="{FF2B5EF4-FFF2-40B4-BE49-F238E27FC236}">
                            <a16:creationId xmlns:a16="http://schemas.microsoft.com/office/drawing/2014/main" id="{42FB2553-5676-CBB7-E9D5-9313365E4EE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466093" y="4584017"/>
                        <a:ext cx="808256" cy="808256"/>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A21D8C21-0CE4-7119-DB62-E0F1A8E58D48}"/>
                          </a:ext>
                        </a:extLst>
                      </p:cNvPr>
                      <p:cNvSpPr txBox="1"/>
                      <p:nvPr/>
                    </p:nvSpPr>
                    <p:spPr>
                      <a:xfrm>
                        <a:off x="5139037" y="5540798"/>
                        <a:ext cx="1299361" cy="523220"/>
                      </a:xfrm>
                      <a:prstGeom prst="rect">
                        <a:avLst/>
                      </a:prstGeom>
                      <a:noFill/>
                    </p:spPr>
                    <p:txBody>
                      <a:bodyPr wrap="square">
                        <a:spAutoFit/>
                      </a:bodyPr>
                      <a:lstStyle/>
                      <a:p>
                        <a:pPr algn="ctr"/>
                        <a:r>
                          <a:rPr lang="en-US" sz="1100" b="1" dirty="0"/>
                          <a:t>Sentiment Analysis</a:t>
                        </a:r>
                      </a:p>
                    </p:txBody>
                  </p:sp>
                  <p:sp>
                    <p:nvSpPr>
                      <p:cNvPr id="50" name="TextBox 49">
                        <a:extLst>
                          <a:ext uri="{FF2B5EF4-FFF2-40B4-BE49-F238E27FC236}">
                            <a16:creationId xmlns:a16="http://schemas.microsoft.com/office/drawing/2014/main" id="{0D6F8730-5BBE-E57C-1ACC-C5C47B1A0A91}"/>
                          </a:ext>
                        </a:extLst>
                      </p:cNvPr>
                      <p:cNvSpPr txBox="1"/>
                      <p:nvPr/>
                    </p:nvSpPr>
                    <p:spPr>
                      <a:xfrm>
                        <a:off x="6708532" y="5486080"/>
                        <a:ext cx="1882081" cy="550543"/>
                      </a:xfrm>
                      <a:prstGeom prst="rect">
                        <a:avLst/>
                      </a:prstGeom>
                      <a:noFill/>
                    </p:spPr>
                    <p:txBody>
                      <a:bodyPr wrap="square">
                        <a:spAutoFit/>
                      </a:bodyPr>
                      <a:lstStyle/>
                      <a:p>
                        <a:pPr algn="ctr"/>
                        <a:r>
                          <a:rPr lang="en-US" sz="1100" b="1" dirty="0"/>
                          <a:t>Sentiment Classification</a:t>
                        </a:r>
                      </a:p>
                    </p:txBody>
                  </p:sp>
                  <p:cxnSp>
                    <p:nvCxnSpPr>
                      <p:cNvPr id="51" name="Straight Arrow Connector 50">
                        <a:extLst>
                          <a:ext uri="{FF2B5EF4-FFF2-40B4-BE49-F238E27FC236}">
                            <a16:creationId xmlns:a16="http://schemas.microsoft.com/office/drawing/2014/main" id="{F32E8530-6CFC-C59D-5208-FB6782BE5D64}"/>
                          </a:ext>
                        </a:extLst>
                      </p:cNvPr>
                      <p:cNvCxnSpPr>
                        <a:cxnSpLocks/>
                      </p:cNvCxnSpPr>
                      <p:nvPr/>
                    </p:nvCxnSpPr>
                    <p:spPr>
                      <a:xfrm flipV="1">
                        <a:off x="6378150" y="5034968"/>
                        <a:ext cx="802651" cy="11276"/>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910CE2A-6D58-5048-8B51-CB295CE6E6B6}"/>
                          </a:ext>
                        </a:extLst>
                      </p:cNvPr>
                      <p:cNvCxnSpPr>
                        <a:cxnSpLocks/>
                      </p:cNvCxnSpPr>
                      <p:nvPr/>
                    </p:nvCxnSpPr>
                    <p:spPr>
                      <a:xfrm flipV="1">
                        <a:off x="8382598" y="4979375"/>
                        <a:ext cx="802651" cy="11276"/>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pic>
                  <p:nvPicPr>
                    <p:cNvPr id="45" name="Graphic 44" descr="Head with gears with solid fill">
                      <a:extLst>
                        <a:ext uri="{FF2B5EF4-FFF2-40B4-BE49-F238E27FC236}">
                          <a16:creationId xmlns:a16="http://schemas.microsoft.com/office/drawing/2014/main" id="{CDCB8A60-5BDD-FBC6-2BCB-5B72A6DD596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880258" y="1377574"/>
                      <a:ext cx="813382" cy="813382"/>
                    </a:xfrm>
                    <a:prstGeom prst="rect">
                      <a:avLst/>
                    </a:prstGeom>
                  </p:spPr>
                </p:pic>
              </p:grpSp>
            </p:grpSp>
            <p:cxnSp>
              <p:nvCxnSpPr>
                <p:cNvPr id="11" name="Straight Arrow Connector 10">
                  <a:extLst>
                    <a:ext uri="{FF2B5EF4-FFF2-40B4-BE49-F238E27FC236}">
                      <a16:creationId xmlns:a16="http://schemas.microsoft.com/office/drawing/2014/main" id="{BEE08340-CDEB-F473-B2C2-BC8129182353}"/>
                    </a:ext>
                  </a:extLst>
                </p:cNvPr>
                <p:cNvCxnSpPr>
                  <a:cxnSpLocks/>
                </p:cNvCxnSpPr>
                <p:nvPr/>
              </p:nvCxnSpPr>
              <p:spPr>
                <a:xfrm flipH="1" flipV="1">
                  <a:off x="9873962" y="2696173"/>
                  <a:ext cx="1132980" cy="7533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EBA7175-D128-BC17-5959-123BD42A1998}"/>
                    </a:ext>
                  </a:extLst>
                </p:cNvPr>
                <p:cNvCxnSpPr>
                  <a:cxnSpLocks/>
                </p:cNvCxnSpPr>
                <p:nvPr/>
              </p:nvCxnSpPr>
              <p:spPr>
                <a:xfrm flipH="1">
                  <a:off x="10051722" y="3465955"/>
                  <a:ext cx="946449" cy="703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ounded Rectangle 12">
                  <a:extLst>
                    <a:ext uri="{FF2B5EF4-FFF2-40B4-BE49-F238E27FC236}">
                      <a16:creationId xmlns:a16="http://schemas.microsoft.com/office/drawing/2014/main" id="{A13FFE8C-F2A8-A557-DC76-42AF7E622BE8}"/>
                    </a:ext>
                  </a:extLst>
                </p:cNvPr>
                <p:cNvSpPr/>
                <p:nvPr/>
              </p:nvSpPr>
              <p:spPr>
                <a:xfrm>
                  <a:off x="232557" y="1017413"/>
                  <a:ext cx="8309393" cy="5179175"/>
                </a:xfrm>
                <a:prstGeom prst="roundRect">
                  <a:avLst/>
                </a:prstGeom>
                <a:noFill/>
                <a:ln>
                  <a:solidFill>
                    <a:schemeClr val="accent1">
                      <a:shade val="1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5FA28B2-8645-AC96-E544-C45DD36942E8}"/>
                    </a:ext>
                  </a:extLst>
                </p:cNvPr>
                <p:cNvSpPr txBox="1"/>
                <p:nvPr/>
              </p:nvSpPr>
              <p:spPr>
                <a:xfrm>
                  <a:off x="6156796" y="860428"/>
                  <a:ext cx="1764268" cy="523220"/>
                </a:xfrm>
                <a:prstGeom prst="rect">
                  <a:avLst/>
                </a:prstGeom>
                <a:solidFill>
                  <a:schemeClr val="bg1"/>
                </a:solidFill>
              </p:spPr>
              <p:txBody>
                <a:bodyPr wrap="square" rtlCol="0">
                  <a:spAutoFit/>
                </a:bodyPr>
                <a:lstStyle/>
                <a:p>
                  <a:pPr algn="ctr"/>
                  <a:r>
                    <a:rPr lang="en-US" sz="2800" b="1" dirty="0" err="1"/>
                    <a:t>LLMOps</a:t>
                  </a:r>
                  <a:endParaRPr lang="en-US" sz="2800" b="1" dirty="0"/>
                </a:p>
              </p:txBody>
            </p:sp>
          </p:grpSp>
        </p:grpSp>
        <p:sp>
          <p:nvSpPr>
            <p:cNvPr id="4" name="TextBox 3">
              <a:extLst>
                <a:ext uri="{FF2B5EF4-FFF2-40B4-BE49-F238E27FC236}">
                  <a16:creationId xmlns:a16="http://schemas.microsoft.com/office/drawing/2014/main" id="{5BE3D07A-1CB1-8A73-B8F6-9438506F167D}"/>
                </a:ext>
              </a:extLst>
            </p:cNvPr>
            <p:cNvSpPr txBox="1"/>
            <p:nvPr/>
          </p:nvSpPr>
          <p:spPr>
            <a:xfrm>
              <a:off x="3269817" y="5902405"/>
              <a:ext cx="1281549" cy="584775"/>
            </a:xfrm>
            <a:prstGeom prst="rect">
              <a:avLst/>
            </a:prstGeom>
            <a:solidFill>
              <a:schemeClr val="bg1"/>
            </a:solidFill>
            <a:ln w="9525">
              <a:solidFill>
                <a:schemeClr val="tx1"/>
              </a:solidFill>
            </a:ln>
          </p:spPr>
          <p:txBody>
            <a:bodyPr wrap="square" rtlCol="0">
              <a:spAutoFit/>
            </a:bodyPr>
            <a:lstStyle/>
            <a:p>
              <a:pPr algn="ctr"/>
              <a:r>
                <a:rPr lang="en-US" sz="1600" b="1" dirty="0"/>
                <a:t>Model Versioning</a:t>
              </a:r>
            </a:p>
          </p:txBody>
        </p:sp>
        <p:sp>
          <p:nvSpPr>
            <p:cNvPr id="5" name="TextBox 4">
              <a:extLst>
                <a:ext uri="{FF2B5EF4-FFF2-40B4-BE49-F238E27FC236}">
                  <a16:creationId xmlns:a16="http://schemas.microsoft.com/office/drawing/2014/main" id="{977DB639-8376-65C4-474B-ACB1C46B6459}"/>
                </a:ext>
              </a:extLst>
            </p:cNvPr>
            <p:cNvSpPr txBox="1"/>
            <p:nvPr/>
          </p:nvSpPr>
          <p:spPr>
            <a:xfrm>
              <a:off x="4792117" y="5875902"/>
              <a:ext cx="1281549" cy="584775"/>
            </a:xfrm>
            <a:prstGeom prst="rect">
              <a:avLst/>
            </a:prstGeom>
            <a:solidFill>
              <a:schemeClr val="bg1"/>
            </a:solidFill>
            <a:ln w="9525">
              <a:solidFill>
                <a:schemeClr val="tx1"/>
              </a:solidFill>
            </a:ln>
          </p:spPr>
          <p:txBody>
            <a:bodyPr wrap="square" rtlCol="0">
              <a:spAutoFit/>
            </a:bodyPr>
            <a:lstStyle/>
            <a:p>
              <a:pPr algn="ctr"/>
              <a:r>
                <a:rPr lang="en-US" sz="1600" b="1"/>
                <a:t>Model Caching</a:t>
              </a:r>
            </a:p>
          </p:txBody>
        </p:sp>
        <p:sp>
          <p:nvSpPr>
            <p:cNvPr id="6" name="TextBox 5">
              <a:extLst>
                <a:ext uri="{FF2B5EF4-FFF2-40B4-BE49-F238E27FC236}">
                  <a16:creationId xmlns:a16="http://schemas.microsoft.com/office/drawing/2014/main" id="{894ABBC2-1F0D-49D2-FF46-60E30E0ED408}"/>
                </a:ext>
              </a:extLst>
            </p:cNvPr>
            <p:cNvSpPr txBox="1"/>
            <p:nvPr/>
          </p:nvSpPr>
          <p:spPr>
            <a:xfrm>
              <a:off x="6314417" y="5875903"/>
              <a:ext cx="1281549" cy="584775"/>
            </a:xfrm>
            <a:prstGeom prst="rect">
              <a:avLst/>
            </a:prstGeom>
            <a:solidFill>
              <a:schemeClr val="bg1"/>
            </a:solidFill>
            <a:ln w="9525">
              <a:solidFill>
                <a:schemeClr val="tx1"/>
              </a:solidFill>
            </a:ln>
          </p:spPr>
          <p:txBody>
            <a:bodyPr wrap="square" rtlCol="0">
              <a:spAutoFit/>
            </a:bodyPr>
            <a:lstStyle/>
            <a:p>
              <a:pPr algn="ctr"/>
              <a:r>
                <a:rPr lang="en-US" sz="1600" b="1"/>
                <a:t>Model Monitoring</a:t>
              </a:r>
            </a:p>
          </p:txBody>
        </p:sp>
        <p:sp>
          <p:nvSpPr>
            <p:cNvPr id="7" name="TextBox 6">
              <a:extLst>
                <a:ext uri="{FF2B5EF4-FFF2-40B4-BE49-F238E27FC236}">
                  <a16:creationId xmlns:a16="http://schemas.microsoft.com/office/drawing/2014/main" id="{46003E6A-875A-D2BB-203D-74191CA95BC9}"/>
                </a:ext>
              </a:extLst>
            </p:cNvPr>
            <p:cNvSpPr txBox="1"/>
            <p:nvPr/>
          </p:nvSpPr>
          <p:spPr>
            <a:xfrm>
              <a:off x="10811083" y="3759878"/>
              <a:ext cx="1764269" cy="307777"/>
            </a:xfrm>
            <a:prstGeom prst="rect">
              <a:avLst/>
            </a:prstGeom>
            <a:noFill/>
          </p:spPr>
          <p:txBody>
            <a:bodyPr wrap="square" rtlCol="0">
              <a:spAutoFit/>
            </a:bodyPr>
            <a:lstStyle/>
            <a:p>
              <a:pPr algn="ctr"/>
              <a:r>
                <a:rPr lang="en-US" sz="1400" b="1" dirty="0"/>
                <a:t>End Users</a:t>
              </a:r>
            </a:p>
          </p:txBody>
        </p:sp>
      </p:grpSp>
      <p:sp>
        <p:nvSpPr>
          <p:cNvPr id="69" name="TextBox 68">
            <a:extLst>
              <a:ext uri="{FF2B5EF4-FFF2-40B4-BE49-F238E27FC236}">
                <a16:creationId xmlns:a16="http://schemas.microsoft.com/office/drawing/2014/main" id="{CA79EF79-E7D7-8329-51F0-93C19BC38741}"/>
              </a:ext>
            </a:extLst>
          </p:cNvPr>
          <p:cNvSpPr txBox="1"/>
          <p:nvPr/>
        </p:nvSpPr>
        <p:spPr>
          <a:xfrm>
            <a:off x="1584816" y="651193"/>
            <a:ext cx="6194502" cy="646331"/>
          </a:xfrm>
          <a:prstGeom prst="rect">
            <a:avLst/>
          </a:prstGeom>
          <a:noFill/>
        </p:spPr>
        <p:txBody>
          <a:bodyPr wrap="square">
            <a:spAutoFit/>
          </a:bodyPr>
          <a:lstStyle/>
          <a:p>
            <a:r>
              <a:rPr lang="it-IT" sz="3600" b="1" dirty="0">
                <a:latin typeface="+mj-lt"/>
                <a:cs typeface="Times New Roman" panose="02020603050405020304" pitchFamily="18" charset="0"/>
              </a:rPr>
              <a:t>Solution Model</a:t>
            </a:r>
            <a:endParaRPr lang="en-US" sz="3600" dirty="0">
              <a:latin typeface="+mj-lt"/>
            </a:endParaRPr>
          </a:p>
        </p:txBody>
      </p:sp>
    </p:spTree>
    <p:extLst>
      <p:ext uri="{BB962C8B-B14F-4D97-AF65-F5344CB8AC3E}">
        <p14:creationId xmlns:p14="http://schemas.microsoft.com/office/powerpoint/2010/main" val="332556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7609CA-8CAA-4B6C-C70B-6D8FDFFF692A}"/>
              </a:ext>
            </a:extLst>
          </p:cNvPr>
          <p:cNvSpPr txBox="1"/>
          <p:nvPr/>
        </p:nvSpPr>
        <p:spPr>
          <a:xfrm>
            <a:off x="-1371320" y="102031"/>
            <a:ext cx="6117770" cy="523220"/>
          </a:xfrm>
          <a:prstGeom prst="rect">
            <a:avLst/>
          </a:prstGeom>
          <a:noFill/>
        </p:spPr>
        <p:txBody>
          <a:bodyPr wrap="square">
            <a:spAutoFit/>
          </a:bodyPr>
          <a:lstStyle/>
          <a:p>
            <a:pPr algn="ctr"/>
            <a:r>
              <a:rPr lang="en-GB" sz="2800" b="1" dirty="0">
                <a:ln w="0"/>
                <a:solidFill>
                  <a:schemeClr val="accent6">
                    <a:lumMod val="2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Solution Snippet:</a:t>
            </a:r>
            <a:endParaRPr lang="en-GB" sz="2800" b="1" cap="none" spc="0" dirty="0">
              <a:ln w="0"/>
              <a:solidFill>
                <a:schemeClr val="accent6">
                  <a:lumMod val="2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BCFF2F6-3EAB-4103-15FF-4B88009C7551}"/>
              </a:ext>
            </a:extLst>
          </p:cNvPr>
          <p:cNvSpPr txBox="1"/>
          <p:nvPr/>
        </p:nvSpPr>
        <p:spPr>
          <a:xfrm>
            <a:off x="1598355" y="741814"/>
            <a:ext cx="6977742" cy="400110"/>
          </a:xfrm>
          <a:prstGeom prst="rect">
            <a:avLst/>
          </a:prstGeom>
          <a:noFill/>
        </p:spPr>
        <p:txBody>
          <a:bodyPr wrap="square">
            <a:spAutoFit/>
          </a:bodyPr>
          <a:lstStyle/>
          <a:p>
            <a:r>
              <a:rPr lang="en-US" sz="2000" b="1" dirty="0"/>
              <a:t>Part 1: User Data Analysis</a:t>
            </a:r>
          </a:p>
        </p:txBody>
      </p:sp>
      <p:grpSp>
        <p:nvGrpSpPr>
          <p:cNvPr id="12" name="Group 11">
            <a:extLst>
              <a:ext uri="{FF2B5EF4-FFF2-40B4-BE49-F238E27FC236}">
                <a16:creationId xmlns:a16="http://schemas.microsoft.com/office/drawing/2014/main" id="{BBA8349E-B2E3-4E3F-FDA5-86024E59885B}"/>
              </a:ext>
            </a:extLst>
          </p:cNvPr>
          <p:cNvGrpSpPr/>
          <p:nvPr/>
        </p:nvGrpSpPr>
        <p:grpSpPr>
          <a:xfrm>
            <a:off x="122020" y="909674"/>
            <a:ext cx="11444801" cy="5940985"/>
            <a:chOff x="873" y="295590"/>
            <a:chExt cx="11444801" cy="5940985"/>
          </a:xfrm>
        </p:grpSpPr>
        <p:pic>
          <p:nvPicPr>
            <p:cNvPr id="4" name="Picture 3" descr="A screenshot of a survey&#10;&#10;Description automatically generated">
              <a:extLst>
                <a:ext uri="{FF2B5EF4-FFF2-40B4-BE49-F238E27FC236}">
                  <a16:creationId xmlns:a16="http://schemas.microsoft.com/office/drawing/2014/main" id="{2DA4F1EF-E0A8-00CC-4F7D-E119DF5ED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 y="1044513"/>
              <a:ext cx="7772400" cy="3897106"/>
            </a:xfrm>
            <a:prstGeom prst="rect">
              <a:avLst/>
            </a:prstGeom>
          </p:spPr>
        </p:pic>
        <p:pic>
          <p:nvPicPr>
            <p:cNvPr id="8" name="Picture 7" descr="A graph of blue and white bars&#10;&#10;Description automatically generated">
              <a:extLst>
                <a:ext uri="{FF2B5EF4-FFF2-40B4-BE49-F238E27FC236}">
                  <a16:creationId xmlns:a16="http://schemas.microsoft.com/office/drawing/2014/main" id="{9ACBCB12-8115-C063-B6E9-7A78D0AF0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6238" y="2814916"/>
              <a:ext cx="4869436" cy="3402683"/>
            </a:xfrm>
            <a:prstGeom prst="rect">
              <a:avLst/>
            </a:prstGeom>
          </p:spPr>
        </p:pic>
        <p:pic>
          <p:nvPicPr>
            <p:cNvPr id="10" name="Picture 9" descr="A graph with orange bars&#10;&#10;Description automatically generated">
              <a:extLst>
                <a:ext uri="{FF2B5EF4-FFF2-40B4-BE49-F238E27FC236}">
                  <a16:creationId xmlns:a16="http://schemas.microsoft.com/office/drawing/2014/main" id="{EC38E593-A24D-B6AE-EE9F-55DD415B61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4185" y="295590"/>
              <a:ext cx="4081489" cy="2852078"/>
            </a:xfrm>
            <a:prstGeom prst="rect">
              <a:avLst/>
            </a:prstGeom>
          </p:spPr>
        </p:pic>
        <p:pic>
          <p:nvPicPr>
            <p:cNvPr id="11" name="Picture 10" descr="A screenshot of a survey&#10;&#10;Description automatically generated">
              <a:extLst>
                <a:ext uri="{FF2B5EF4-FFF2-40B4-BE49-F238E27FC236}">
                  <a16:creationId xmlns:a16="http://schemas.microsoft.com/office/drawing/2014/main" id="{BB0FAA87-5716-25A7-FFA1-EED5C3EA8618}"/>
                </a:ext>
              </a:extLst>
            </p:cNvPr>
            <p:cNvPicPr>
              <a:picLocks noChangeAspect="1"/>
            </p:cNvPicPr>
            <p:nvPr/>
          </p:nvPicPr>
          <p:blipFill rotWithShape="1">
            <a:blip r:embed="rId5">
              <a:extLst>
                <a:ext uri="{28A0092B-C50C-407E-A947-70E740481C1C}">
                  <a14:useLocalDpi xmlns:a14="http://schemas.microsoft.com/office/drawing/2010/main" val="0"/>
                </a:ext>
              </a:extLst>
            </a:blip>
            <a:srcRect b="67488"/>
            <a:stretch/>
          </p:blipFill>
          <p:spPr>
            <a:xfrm>
              <a:off x="873" y="4811187"/>
              <a:ext cx="7772400" cy="1425388"/>
            </a:xfrm>
            <a:prstGeom prst="rect">
              <a:avLst/>
            </a:prstGeom>
          </p:spPr>
        </p:pic>
      </p:grpSp>
    </p:spTree>
    <p:extLst>
      <p:ext uri="{BB962C8B-B14F-4D97-AF65-F5344CB8AC3E}">
        <p14:creationId xmlns:p14="http://schemas.microsoft.com/office/powerpoint/2010/main" val="33222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96B33B-61BE-EF93-DB92-F82F962772D1}"/>
              </a:ext>
            </a:extLst>
          </p:cNvPr>
          <p:cNvSpPr txBox="1"/>
          <p:nvPr/>
        </p:nvSpPr>
        <p:spPr>
          <a:xfrm>
            <a:off x="1557454" y="750311"/>
            <a:ext cx="6732493" cy="400110"/>
          </a:xfrm>
          <a:prstGeom prst="rect">
            <a:avLst/>
          </a:prstGeom>
          <a:noFill/>
        </p:spPr>
        <p:txBody>
          <a:bodyPr wrap="square">
            <a:spAutoFit/>
          </a:bodyPr>
          <a:lstStyle/>
          <a:p>
            <a:r>
              <a:rPr lang="en-US" sz="2000" b="1" dirty="0"/>
              <a:t>Part 2: User Behavior Analysis Based on Demography </a:t>
            </a:r>
            <a:endParaRPr lang="en-US" sz="2000" dirty="0"/>
          </a:p>
        </p:txBody>
      </p:sp>
      <p:pic>
        <p:nvPicPr>
          <p:cNvPr id="7" name="Picture 6" descr="A screenshot of a survey&#10;&#10;Description automatically generated">
            <a:extLst>
              <a:ext uri="{FF2B5EF4-FFF2-40B4-BE49-F238E27FC236}">
                <a16:creationId xmlns:a16="http://schemas.microsoft.com/office/drawing/2014/main" id="{5A414D70-EC3B-AFE2-336C-D7E5770E9118}"/>
              </a:ext>
            </a:extLst>
          </p:cNvPr>
          <p:cNvPicPr>
            <a:picLocks noChangeAspect="1"/>
          </p:cNvPicPr>
          <p:nvPr/>
        </p:nvPicPr>
        <p:blipFill rotWithShape="1">
          <a:blip r:embed="rId2">
            <a:extLst>
              <a:ext uri="{28A0092B-C50C-407E-A947-70E740481C1C}">
                <a14:useLocalDpi xmlns:a14="http://schemas.microsoft.com/office/drawing/2010/main" val="0"/>
              </a:ext>
            </a:extLst>
          </a:blip>
          <a:srcRect t="29751"/>
          <a:stretch/>
        </p:blipFill>
        <p:spPr>
          <a:xfrm>
            <a:off x="383230" y="1879906"/>
            <a:ext cx="10419871" cy="4128962"/>
          </a:xfrm>
          <a:prstGeom prst="rect">
            <a:avLst/>
          </a:prstGeom>
        </p:spPr>
      </p:pic>
    </p:spTree>
    <p:extLst>
      <p:ext uri="{BB962C8B-B14F-4D97-AF65-F5344CB8AC3E}">
        <p14:creationId xmlns:p14="http://schemas.microsoft.com/office/powerpoint/2010/main" val="1030685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4D481-743A-39E0-4D48-9148782FAADF}"/>
              </a:ext>
            </a:extLst>
          </p:cNvPr>
          <p:cNvSpPr txBox="1"/>
          <p:nvPr/>
        </p:nvSpPr>
        <p:spPr>
          <a:xfrm>
            <a:off x="234759" y="314625"/>
            <a:ext cx="6388500" cy="400110"/>
          </a:xfrm>
          <a:prstGeom prst="rect">
            <a:avLst/>
          </a:prstGeom>
          <a:noFill/>
        </p:spPr>
        <p:txBody>
          <a:bodyPr wrap="square" rtlCol="0">
            <a:spAutoFit/>
          </a:bodyPr>
          <a:lstStyle/>
          <a:p>
            <a:r>
              <a:rPr lang="en-US" sz="2000" b="1" dirty="0"/>
              <a:t>Part 3: Getting Insights from Feed Back Analysis</a:t>
            </a:r>
          </a:p>
        </p:txBody>
      </p:sp>
      <p:grpSp>
        <p:nvGrpSpPr>
          <p:cNvPr id="12" name="Group 11">
            <a:extLst>
              <a:ext uri="{FF2B5EF4-FFF2-40B4-BE49-F238E27FC236}">
                <a16:creationId xmlns:a16="http://schemas.microsoft.com/office/drawing/2014/main" id="{837B9B0A-C951-9132-72DE-AC6AD16AE2EB}"/>
              </a:ext>
            </a:extLst>
          </p:cNvPr>
          <p:cNvGrpSpPr/>
          <p:nvPr/>
        </p:nvGrpSpPr>
        <p:grpSpPr>
          <a:xfrm>
            <a:off x="0" y="549678"/>
            <a:ext cx="11440842" cy="6308322"/>
            <a:chOff x="0" y="549678"/>
            <a:chExt cx="11440842" cy="6308322"/>
          </a:xfrm>
        </p:grpSpPr>
        <p:pic>
          <p:nvPicPr>
            <p:cNvPr id="3" name="Picture 2" descr="A screenshot of a screenshot of a survey&#10;&#10;Description automatically generated">
              <a:extLst>
                <a:ext uri="{FF2B5EF4-FFF2-40B4-BE49-F238E27FC236}">
                  <a16:creationId xmlns:a16="http://schemas.microsoft.com/office/drawing/2014/main" id="{8F531209-B2CC-168A-24DE-EDC4A3649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0304"/>
              <a:ext cx="7446100" cy="530769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8DFAD17-DABA-D7A4-4BD7-3A4618AA27D6}"/>
                </a:ext>
              </a:extLst>
            </p:cNvPr>
            <p:cNvPicPr>
              <a:picLocks noChangeAspect="1"/>
            </p:cNvPicPr>
            <p:nvPr/>
          </p:nvPicPr>
          <p:blipFill rotWithShape="1">
            <a:blip r:embed="rId3">
              <a:extLst>
                <a:ext uri="{28A0092B-C50C-407E-A947-70E740481C1C}">
                  <a14:useLocalDpi xmlns:a14="http://schemas.microsoft.com/office/drawing/2010/main" val="0"/>
                </a:ext>
              </a:extLst>
            </a:blip>
            <a:srcRect l="11255" r="7903"/>
            <a:stretch/>
          </p:blipFill>
          <p:spPr>
            <a:xfrm>
              <a:off x="6858018" y="549678"/>
              <a:ext cx="4582824" cy="4040897"/>
            </a:xfrm>
            <a:prstGeom prst="rect">
              <a:avLst/>
            </a:prstGeom>
          </p:spPr>
        </p:pic>
        <p:pic>
          <p:nvPicPr>
            <p:cNvPr id="8" name="Picture 7" descr="A screenshot of a document&#10;&#10;Description automatically generated">
              <a:extLst>
                <a:ext uri="{FF2B5EF4-FFF2-40B4-BE49-F238E27FC236}">
                  <a16:creationId xmlns:a16="http://schemas.microsoft.com/office/drawing/2014/main" id="{E032F040-CB53-BD87-DE8E-AD4726C6CDEA}"/>
                </a:ext>
              </a:extLst>
            </p:cNvPr>
            <p:cNvPicPr>
              <a:picLocks noChangeAspect="1"/>
            </p:cNvPicPr>
            <p:nvPr/>
          </p:nvPicPr>
          <p:blipFill>
            <a:blip r:embed="rId4">
              <a:extLst>
                <a:ext uri="{28A0092B-C50C-407E-A947-70E740481C1C}">
                  <a14:useLocalDpi xmlns:a14="http://schemas.microsoft.com/office/drawing/2010/main" val="0"/>
                </a:ext>
              </a:extLst>
            </a:blip>
            <a:srcRect r="6497"/>
            <a:stretch/>
          </p:blipFill>
          <p:spPr>
            <a:xfrm>
              <a:off x="6289804" y="3221442"/>
              <a:ext cx="5151038" cy="3636558"/>
            </a:xfrm>
            <a:prstGeom prst="rect">
              <a:avLst/>
            </a:prstGeom>
          </p:spPr>
        </p:pic>
      </p:grpSp>
      <p:sp>
        <p:nvSpPr>
          <p:cNvPr id="10" name="TextBox 9">
            <a:extLst>
              <a:ext uri="{FF2B5EF4-FFF2-40B4-BE49-F238E27FC236}">
                <a16:creationId xmlns:a16="http://schemas.microsoft.com/office/drawing/2014/main" id="{669B652A-CC90-A7D1-18F4-23296D5954D1}"/>
              </a:ext>
            </a:extLst>
          </p:cNvPr>
          <p:cNvSpPr txBox="1"/>
          <p:nvPr/>
        </p:nvSpPr>
        <p:spPr>
          <a:xfrm>
            <a:off x="1593282" y="762674"/>
            <a:ext cx="1338828" cy="369332"/>
          </a:xfrm>
          <a:prstGeom prst="rect">
            <a:avLst/>
          </a:prstGeom>
          <a:noFill/>
        </p:spPr>
        <p:txBody>
          <a:bodyPr wrap="none" rtlCol="0">
            <a:spAutoFit/>
          </a:bodyPr>
          <a:lstStyle/>
          <a:p>
            <a:r>
              <a:rPr lang="en-US" b="1" dirty="0"/>
              <a:t>Example-1</a:t>
            </a:r>
          </a:p>
        </p:txBody>
      </p:sp>
    </p:spTree>
    <p:extLst>
      <p:ext uri="{BB962C8B-B14F-4D97-AF65-F5344CB8AC3E}">
        <p14:creationId xmlns:p14="http://schemas.microsoft.com/office/powerpoint/2010/main" val="4000412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D1A06A-664F-6E38-47D7-26682110068F}"/>
              </a:ext>
            </a:extLst>
          </p:cNvPr>
          <p:cNvGrpSpPr/>
          <p:nvPr/>
        </p:nvGrpSpPr>
        <p:grpSpPr>
          <a:xfrm>
            <a:off x="201296" y="741890"/>
            <a:ext cx="11990704" cy="5804684"/>
            <a:chOff x="201296" y="741890"/>
            <a:chExt cx="11990704" cy="5804684"/>
          </a:xfrm>
        </p:grpSpPr>
        <p:pic>
          <p:nvPicPr>
            <p:cNvPr id="3" name="Picture 2" descr="A screenshot of a computer&#10;&#10;Description automatically generated">
              <a:extLst>
                <a:ext uri="{FF2B5EF4-FFF2-40B4-BE49-F238E27FC236}">
                  <a16:creationId xmlns:a16="http://schemas.microsoft.com/office/drawing/2014/main" id="{9A97AA31-E02E-0412-B601-1D84BAD27EEC}"/>
                </a:ext>
              </a:extLst>
            </p:cNvPr>
            <p:cNvPicPr>
              <a:picLocks noChangeAspect="1"/>
            </p:cNvPicPr>
            <p:nvPr/>
          </p:nvPicPr>
          <p:blipFill rotWithShape="1">
            <a:blip r:embed="rId2">
              <a:extLst>
                <a:ext uri="{28A0092B-C50C-407E-A947-70E740481C1C}">
                  <a14:useLocalDpi xmlns:a14="http://schemas.microsoft.com/office/drawing/2010/main" val="0"/>
                </a:ext>
              </a:extLst>
            </a:blip>
            <a:srcRect l="12745" r="9574"/>
            <a:stretch/>
          </p:blipFill>
          <p:spPr>
            <a:xfrm>
              <a:off x="201296" y="1300792"/>
              <a:ext cx="5894704" cy="5245782"/>
            </a:xfrm>
            <a:prstGeom prst="rect">
              <a:avLst/>
            </a:prstGeom>
          </p:spPr>
        </p:pic>
        <p:sp>
          <p:nvSpPr>
            <p:cNvPr id="6" name="TextBox 5">
              <a:extLst>
                <a:ext uri="{FF2B5EF4-FFF2-40B4-BE49-F238E27FC236}">
                  <a16:creationId xmlns:a16="http://schemas.microsoft.com/office/drawing/2014/main" id="{5998FF99-54AC-4CFB-002A-B14055B90A90}"/>
                </a:ext>
              </a:extLst>
            </p:cNvPr>
            <p:cNvSpPr txBox="1"/>
            <p:nvPr/>
          </p:nvSpPr>
          <p:spPr>
            <a:xfrm>
              <a:off x="1578983" y="741890"/>
              <a:ext cx="1338828" cy="369332"/>
            </a:xfrm>
            <a:prstGeom prst="rect">
              <a:avLst/>
            </a:prstGeom>
            <a:noFill/>
          </p:spPr>
          <p:txBody>
            <a:bodyPr wrap="none" rtlCol="0">
              <a:spAutoFit/>
            </a:bodyPr>
            <a:lstStyle/>
            <a:p>
              <a:r>
                <a:rPr lang="en-US" b="1" dirty="0"/>
                <a:t>Example-2</a:t>
              </a:r>
            </a:p>
          </p:txBody>
        </p:sp>
        <p:pic>
          <p:nvPicPr>
            <p:cNvPr id="7" name="Picture 6" descr="A screenshot of a chat&#10;&#10;Description automatically generated">
              <a:extLst>
                <a:ext uri="{FF2B5EF4-FFF2-40B4-BE49-F238E27FC236}">
                  <a16:creationId xmlns:a16="http://schemas.microsoft.com/office/drawing/2014/main" id="{BE7F2723-C2A5-226A-23B0-D14BADDF1DD4}"/>
                </a:ext>
              </a:extLst>
            </p:cNvPr>
            <p:cNvPicPr>
              <a:picLocks noChangeAspect="1"/>
            </p:cNvPicPr>
            <p:nvPr/>
          </p:nvPicPr>
          <p:blipFill rotWithShape="1">
            <a:blip r:embed="rId3">
              <a:extLst>
                <a:ext uri="{28A0092B-C50C-407E-A947-70E740481C1C}">
                  <a14:useLocalDpi xmlns:a14="http://schemas.microsoft.com/office/drawing/2010/main" val="0"/>
                </a:ext>
              </a:extLst>
            </a:blip>
            <a:srcRect l="5663" t="4493" r="8846"/>
            <a:stretch/>
          </p:blipFill>
          <p:spPr>
            <a:xfrm>
              <a:off x="6154271" y="1300792"/>
              <a:ext cx="6037729" cy="5019613"/>
            </a:xfrm>
            <a:prstGeom prst="rect">
              <a:avLst/>
            </a:prstGeom>
          </p:spPr>
        </p:pic>
        <p:sp>
          <p:nvSpPr>
            <p:cNvPr id="8" name="TextBox 7">
              <a:extLst>
                <a:ext uri="{FF2B5EF4-FFF2-40B4-BE49-F238E27FC236}">
                  <a16:creationId xmlns:a16="http://schemas.microsoft.com/office/drawing/2014/main" id="{F03F3BBA-86B2-4F0F-757F-7CAD9FC2671C}"/>
                </a:ext>
              </a:extLst>
            </p:cNvPr>
            <p:cNvSpPr txBox="1"/>
            <p:nvPr/>
          </p:nvSpPr>
          <p:spPr>
            <a:xfrm>
              <a:off x="6299674" y="741890"/>
              <a:ext cx="1338828" cy="369332"/>
            </a:xfrm>
            <a:prstGeom prst="rect">
              <a:avLst/>
            </a:prstGeom>
            <a:noFill/>
          </p:spPr>
          <p:txBody>
            <a:bodyPr wrap="none" rtlCol="0">
              <a:spAutoFit/>
            </a:bodyPr>
            <a:lstStyle/>
            <a:p>
              <a:r>
                <a:rPr lang="en-US" b="1" dirty="0"/>
                <a:t>Example-3</a:t>
              </a:r>
            </a:p>
          </p:txBody>
        </p:sp>
      </p:grpSp>
    </p:spTree>
    <p:extLst>
      <p:ext uri="{BB962C8B-B14F-4D97-AF65-F5344CB8AC3E}">
        <p14:creationId xmlns:p14="http://schemas.microsoft.com/office/powerpoint/2010/main" val="60409365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9e36061c-04ec-45a1-b388-80a5360f28c2}" enabled="1" method="Standard" siteId="{48ad28ed-b094-4a7f-b297-482a8c33ccb4}" contentBits="0" removed="0"/>
</clbl:labelList>
</file>

<file path=docProps/app.xml><?xml version="1.0" encoding="utf-8"?>
<Properties xmlns="http://schemas.openxmlformats.org/officeDocument/2006/extended-properties" xmlns:vt="http://schemas.openxmlformats.org/officeDocument/2006/docPropsVTypes">
  <Template>Wisp</Template>
  <TotalTime>306</TotalTime>
  <Words>408</Words>
  <Application>Microsoft Macintosh PowerPoint</Application>
  <PresentationFormat>Widescreen</PresentationFormat>
  <Paragraphs>79</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-apple-system</vt:lpstr>
      <vt:lpstr>Aptos</vt:lpstr>
      <vt:lpstr>Arial</vt:lpstr>
      <vt:lpstr>Century Gothic</vt:lpstr>
      <vt:lpstr>Times New Roman</vt:lpstr>
      <vt:lpstr>Wingdings 3</vt:lpstr>
      <vt:lpstr>Wisp</vt:lpstr>
      <vt:lpstr>Customer Success Manager Advisory Bot  </vt:lpstr>
      <vt:lpstr>PowerPoint Presentation</vt:lpstr>
      <vt:lpstr> Solution space and user persona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Important Points:  1. The churn prediction for customer retention is another feature that is added with the other features.  2. Two types of dataset are being used here.   A) user specific information data   B) event specific feedback data from users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Arpita Paul</dc:creator>
  <cp:lastModifiedBy>Arpita Paul</cp:lastModifiedBy>
  <cp:revision>10</cp:revision>
  <dcterms:created xsi:type="dcterms:W3CDTF">2024-09-10T08:29:09Z</dcterms:created>
  <dcterms:modified xsi:type="dcterms:W3CDTF">2024-12-16T07:26:37Z</dcterms:modified>
</cp:coreProperties>
</file>